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73C157C7-0EF6-4C48-8E11-89E651359D2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18477-4747-4C5F-9D80-0403F5D6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FADD1DF-87D2-47A2-AC43-44AAECB5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359B-88C4-4676-BC93-9A157A47A97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7DB435-6C64-479F-921E-521D14A3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FFAD150-ACF0-49A0-A4BB-1A1DD876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705B-0469-4471-8664-CBB8756E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70053E9-3B71-40DA-BD6E-13188578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33BE4D-6071-4010-90A3-3F2364404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E0F8E6-B74E-4BF2-9822-B9AEEC213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359B-88C4-4676-BC93-9A157A47A97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02EF73-C01F-4D33-BC7A-5D5D76540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185E8A-5060-4517-B028-6192B1103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705B-0469-4471-8664-CBB8756E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7821ACE6-B77C-4E34-A938-84D30376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FFFFFF"/>
                </a:solidFill>
              </a:rPr>
              <a:t>ΕΛΛΗΝΙΚΗ ΚΟΥΖΙΝΑ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C801570-CB7C-4C06-A703-41E3609571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9FB4D5-1D65-4073-8051-A0E1873A6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0C8190C-731A-43EF-A08E-21DF4875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0">
                <a:solidFill>
                  <a:srgbClr val="FFFFFF"/>
                </a:solidFill>
                <a:effectLst/>
              </a:rPr>
              <a:t>Αγριοφράουλες Κέρκυρας</a:t>
            </a:r>
            <a:br>
              <a:rPr lang="en-US" sz="6600" b="1" i="0">
                <a:solidFill>
                  <a:srgbClr val="FFFFFF"/>
                </a:solidFill>
                <a:effectLst/>
              </a:rPr>
            </a:b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9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B8A15C-AB6C-4892-8215-93AA9B6D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507238"/>
            <a:ext cx="3555916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Η ΕΡΓΑΣΙΑ ΠΡΑΓΜΑΤΟΠΟΙΗΘΗΚΕ ΣΤΑ ΠΛΑΙΣΙΑ ΤΟΥ ΠΡΟΓΡΑΜΜΑΤΟΣ </a:t>
            </a:r>
            <a:r>
              <a:rPr lang="en-US" sz="2600" b="1" i="1" u="sng">
                <a:solidFill>
                  <a:schemeClr val="bg1"/>
                </a:solidFill>
              </a:rPr>
              <a:t>MARE NOSTRUM   </a:t>
            </a:r>
            <a:r>
              <a:rPr lang="en-US" sz="2600">
                <a:solidFill>
                  <a:schemeClr val="bg1"/>
                </a:solidFill>
              </a:rPr>
              <a:t>ΑΠΌ ΤΟΥΣ ΜΑΘΗΤΕΣ : </a:t>
            </a:r>
            <a:br>
              <a:rPr lang="en-US" sz="2600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ΔΟΥΒΡΟΠΟΥΛΟΣ ΓΙΩΡΓΟΣ</a:t>
            </a:r>
            <a:br>
              <a:rPr lang="en-US" sz="2600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ΚΡΕΝΤΗΡΗΣ ΑΝΤΩΝΗΣ</a:t>
            </a:r>
            <a:br>
              <a:rPr lang="en-US" sz="2600">
                <a:solidFill>
                  <a:schemeClr val="bg1"/>
                </a:solidFill>
              </a:rPr>
            </a:br>
            <a:r>
              <a:rPr lang="en-US" sz="2600">
                <a:solidFill>
                  <a:schemeClr val="bg1"/>
                </a:solidFill>
              </a:rPr>
              <a:t>ΜΙΚΕΔΗΣ ΓΙΩΡΓΙΟΣ </a:t>
            </a:r>
            <a:endParaRPr lang="en-US" sz="2600" b="1" i="1" u="sng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1747CA-4BE8-4E86-B222-E67E358F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5" r="18151" b="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31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0EA2647-4316-44F5-A069-CAE71291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700" b="1" i="0">
                <a:effectLst/>
                <a:latin typeface="Averta"/>
              </a:rPr>
              <a:t> Βατραχοπόδαρα</a:t>
            </a:r>
            <a:endParaRPr lang="en-US" sz="37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811C03-1A8D-40BF-A19C-A64F17118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207BE424-300C-4C79-ADD2-8CD61D49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0">
                <a:effectLst/>
                <a:latin typeface="Averta"/>
              </a:rPr>
              <a:t>Μουσακάς</a:t>
            </a:r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2E4636-8079-4759-814F-05C78D54F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CBFB1867-E489-4425-8AAB-F22E27F8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 </a:t>
            </a:r>
            <a:r>
              <a:rPr lang="el-GR" sz="4000" b="1" i="0">
                <a:effectLst/>
                <a:latin typeface="Averta"/>
              </a:rPr>
              <a:t> Γλυκές τυρόπιτες</a:t>
            </a:r>
            <a:endParaRPr lang="en-US" sz="40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5CEACE-8B46-44A3-834F-636B5684E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B113F97A-5A12-4B52-8150-2E10216D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6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E86063-DB09-456B-B0A6-E0276E8CA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3DE4B92-5DB5-4C1A-B875-E34B7736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b="1" i="0">
                <a:effectLst/>
                <a:latin typeface="Averta"/>
              </a:rPr>
              <a:t>Σπετσοφάι</a:t>
            </a:r>
            <a:endParaRPr lang="en-US" sz="36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FB778A-979D-4458-940D-DBFA4AC47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3E321826-DFEB-4A77-9B46-54E2D79F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1" i="0">
                <a:effectLst/>
                <a:latin typeface="Averta"/>
              </a:rPr>
              <a:t>Σπληνάντερο</a:t>
            </a:r>
            <a:endParaRPr lang="en-US" sz="340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C6C4FE-DA12-4EAE-A14C-BFDA98F52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ύζι, φυτό, γεύμα&#10;&#10;Περιγραφή που δημιουργήθηκε αυτόματα">
            <a:extLst>
              <a:ext uri="{FF2B5EF4-FFF2-40B4-BE49-F238E27FC236}">
                <a16:creationId xmlns:a16="http://schemas.microsoft.com/office/drawing/2014/main" id="{AD02F171-5C4B-4AEF-9A30-71D59889B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2" r="6630" b="2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119718-0D74-49C9-AB95-A3E377F7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747" y="1408814"/>
            <a:ext cx="5683102" cy="223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ΜΑΣΤΙΧΑ ΧΙΟΥ</a:t>
            </a:r>
          </a:p>
        </p:txBody>
      </p:sp>
    </p:spTree>
    <p:extLst>
      <p:ext uri="{BB962C8B-B14F-4D97-AF65-F5344CB8AC3E}">
        <p14:creationId xmlns:p14="http://schemas.microsoft.com/office/powerpoint/2010/main" val="320179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37629-AD58-4204-9FA0-7A82A9EA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>
                <a:effectLst/>
              </a:rPr>
              <a:t>Δαμάσκηνα Σκοπέλου</a:t>
            </a:r>
            <a:endParaRPr lang="en-US" sz="540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579350-D654-4C8E-A1EB-9A6736B7C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 r="-1" b="576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5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</Words>
  <Application>Microsoft Office PowerPoint</Application>
  <PresentationFormat>Ευρεία οθόνη</PresentationFormat>
  <Paragraphs>10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Averta</vt:lpstr>
      <vt:lpstr>Calibri</vt:lpstr>
      <vt:lpstr>Calibri Light</vt:lpstr>
      <vt:lpstr>Θέμα του Office</vt:lpstr>
      <vt:lpstr>ΕΛΛΗΝΙΚΗ ΚΟΥΖΙΝΑ</vt:lpstr>
      <vt:lpstr> Βατραχοπόδαρα</vt:lpstr>
      <vt:lpstr>Μουσακάς</vt:lpstr>
      <vt:lpstr>  Γλυκές τυρόπιτες</vt:lpstr>
      <vt:lpstr>Παρουσίαση του PowerPoint</vt:lpstr>
      <vt:lpstr>Σπετσοφάι</vt:lpstr>
      <vt:lpstr>Σπληνάντερο</vt:lpstr>
      <vt:lpstr>ΜΑΣΤΙΧΑ ΧΙΟΥ</vt:lpstr>
      <vt:lpstr>Δαμάσκηνα Σκοπέλου</vt:lpstr>
      <vt:lpstr>Αγριοφράουλες Κέρκυρας </vt:lpstr>
      <vt:lpstr>Η ΕΡΓΑΣΙΑ ΠΡΑΓΜΑΤΟΠΟΙΗΘΗΚΕ ΣΤΑ ΠΛΑΙΣΙΑ ΤΟΥ ΠΡΟΓΡΑΜΜΑΤΟΣ MARE NOSTRUM   ΑΠΌ ΤΟΥΣ ΜΑΘΗΤΕΣ :  ΔΟΥΒΡΟΠΟΥΛΟΣ ΓΙΩΡΓΟΣ ΚΡΕΝΤΗΡΗΣ ΑΝΤΩΝΗΣ ΜΙΚΕΔΗΣ ΓΙΩΡΓΙΟΣ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ΕΛΛΗΝΙΚΗ ΚΟΥΖΙΝΑ</dc:title>
  <dc:creator>giorgos ps</dc:creator>
  <cp:lastModifiedBy>giorgos ps</cp:lastModifiedBy>
  <cp:revision>3</cp:revision>
  <dcterms:created xsi:type="dcterms:W3CDTF">2023-03-04T13:09:35Z</dcterms:created>
  <dcterms:modified xsi:type="dcterms:W3CDTF">2023-03-20T11:59:37Z</dcterms:modified>
</cp:coreProperties>
</file>