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0F2949-B37B-4A7F-9283-6AF8554B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2922C57-60F2-4DFC-B2CF-4CDFCF6B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A9EF-B09F-457E-940D-5775FBC24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FCFC640-F40B-4FE2-9431-34DEBDB5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C554E4E-5BE8-4EC1-B49F-5E7CAE0C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96A-290B-4EBB-AED8-2CD26F38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6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5237AE7-FE19-4695-B85C-C7FF07AE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7B2883-4C13-4D07-A7C0-A290FEF39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D1761D-8170-4C19-981A-B34ED8E12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A9EF-B09F-457E-940D-5775FBC2445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8F2E0B-466F-44DF-81A5-C3D7013A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7F27B8-9074-429A-9F5C-477AECD5B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5E96A-290B-4EBB-AED8-2CD26F38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livemagazine.gr/recipe/11763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AA54B76B-A639-465B-B056-00AA8EE3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rgbClr val="FFFFFF"/>
                </a:solidFill>
              </a:rPr>
              <a:t>ΙΤΑΛΙΚΗ ΚΟΥΖΙΝΑ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EBD061-9C76-44D4-B7ED-EA0574E06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2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3EFF79BF-26C6-4877-9036-C90F7FCD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b="1" i="0">
                <a:effectLst/>
                <a:latin typeface="PFDasGroteskPro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Carbonara</a:t>
            </a:r>
            <a:r>
              <a:rPr lang="el-GR" sz="4200" b="1" i="0">
                <a:effectLst/>
                <a:latin typeface="PFDasGroteskProMedium"/>
              </a:rPr>
              <a:t>: H μακαρονάδα του καρβουνιάρη</a:t>
            </a:r>
            <a:endParaRPr lang="en-US" sz="42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1CA296-564D-4273-9952-BE696C81C6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3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B7F6A279-4D5E-4668-AD28-B2693A55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PFDasGroteskProMedium"/>
              </a:rPr>
              <a:t>Parmigiana di melanzane</a:t>
            </a:r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FA31D1-8D9D-4CAC-B76E-CC488B07D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863424EA-1363-4D41-B6CE-47CF477E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i="0">
                <a:effectLst/>
                <a:latin typeface="PFDasGroteskProMedium"/>
              </a:rPr>
              <a:t>Pizza Margherita</a:t>
            </a:r>
            <a:endParaRPr lang="en-US" sz="36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2413DB-7712-4E6E-A177-C3BA8FC152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7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618279A8-5D1C-455D-ACD5-25A48D3A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0">
                <a:solidFill>
                  <a:srgbClr val="FFFFFF"/>
                </a:solidFill>
                <a:effectLst/>
                <a:latin typeface="PFDasGroteskProMedium"/>
              </a:rPr>
              <a:t>Gelato: Η πιο γλυκιά αμαρτία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406FE9-8484-463F-84E5-6AB21BC18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25082561-4FDE-44BC-86DC-CA8D34F0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0">
                <a:effectLst/>
                <a:latin typeface="PFDasGroteskProMedium"/>
              </a:rPr>
              <a:t>Panna cotta</a:t>
            </a:r>
            <a:endParaRPr lang="en-US" sz="54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0A5D99-481D-4265-93F7-B00B7B443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4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E181E18D-AF27-4485-AF40-A9B31990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effectLst/>
                <a:latin typeface="PFDasGroteskProMedium"/>
              </a:rPr>
              <a:t>Ravioli</a:t>
            </a:r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06726C-5F3C-4C01-9442-308E9D357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4EBBB-F9EE-4E17-B1BF-6BF845E0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ΠΗΓΗ:</a:t>
            </a:r>
            <a:r>
              <a:rPr lang="en-US" dirty="0"/>
              <a:t>https://www.olivemagazine.gr/ethnikes-kouzines/italia/10-charaktiristikes-gefseis-italikis-ko/</a:t>
            </a:r>
          </a:p>
        </p:txBody>
      </p:sp>
    </p:spTree>
    <p:extLst>
      <p:ext uri="{BB962C8B-B14F-4D97-AF65-F5344CB8AC3E}">
        <p14:creationId xmlns:p14="http://schemas.microsoft.com/office/powerpoint/2010/main" val="5316394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Ευρεία οθόνη</PresentationFormat>
  <Paragraphs>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PFDasGroteskProMedium</vt:lpstr>
      <vt:lpstr>Θέμα του Office</vt:lpstr>
      <vt:lpstr>ΙΤΑΛΙΚΗ ΚΟΥΖΙΝΑ</vt:lpstr>
      <vt:lpstr>Carbonara: H μακαρονάδα του καρβουνιάρη</vt:lpstr>
      <vt:lpstr>Parmigiana di melanzane</vt:lpstr>
      <vt:lpstr>Pizza Margherita</vt:lpstr>
      <vt:lpstr>Gelato: Η πιο γλυκιά αμαρτία</vt:lpstr>
      <vt:lpstr>Panna cotta</vt:lpstr>
      <vt:lpstr>Ravioli</vt:lpstr>
      <vt:lpstr>ΠΗΓΗ:https://www.olivemagazine.gr/ethnikes-kouzines/italia/10-charaktiristikes-gefseis-italikis-ko/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ΙΤΑΛΙΚΗ ΚΟΥΖΙΝΑ</dc:title>
  <dc:creator>giorgos ps</dc:creator>
  <cp:lastModifiedBy>giorgos ps</cp:lastModifiedBy>
  <cp:revision>2</cp:revision>
  <dcterms:created xsi:type="dcterms:W3CDTF">2023-02-11T13:48:26Z</dcterms:created>
  <dcterms:modified xsi:type="dcterms:W3CDTF">2023-02-16T20:08:16Z</dcterms:modified>
</cp:coreProperties>
</file>