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271B5E-A6B3-479F-ADD0-57FFF0A2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BB91D3F-41A2-4E5E-8FE7-524CC079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F0C-E8ED-41D9-9A1C-738F9441BB4D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838F0CA-EC8C-42B7-8178-CC81FE89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65C1A1D-47B6-41B5-9239-FEDD9E46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3B4-72EB-4C25-A02E-25EE5E36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BF86C81-5521-4806-9F1A-34FD9244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025C0E2-3DA7-41E9-8785-8245578C5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7FEE51-27B5-48B0-A67A-6737297BD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9BF0C-E8ED-41D9-9A1C-738F9441BB4D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1D3563-3A59-46C4-B5A1-E26F024D7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D52BFC-7334-4D7A-8F44-F81AD1AE2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913B4-72EB-4C25-A02E-25EE5E36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C8FCC423-6537-4257-8522-D8B12598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l-GR" sz="5400">
                <a:solidFill>
                  <a:srgbClr val="FFFFFF"/>
                </a:solidFill>
              </a:rPr>
              <a:t>ΓΑΛΛΙΚΗ ΚΟΥΖΙΝΑ</a:t>
            </a:r>
            <a:endParaRPr lang="en-US" sz="5400">
              <a:solidFill>
                <a:srgbClr val="FFFFFF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E41427-080A-4097-9D76-7B2D53636D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D9DF0EA2-A358-408E-9064-A2AFD4B2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1">
                <a:latin typeface="Roboto" pitchFamily="2"/>
              </a:rPr>
              <a:t>Σουφλέ σοκολάτας</a:t>
            </a:r>
            <a:br>
              <a:rPr lang="el-GR" sz="4000" b="1">
                <a:latin typeface="Roboto" pitchFamily="2"/>
              </a:rPr>
            </a:br>
            <a:endParaRPr lang="en-US" sz="40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86E035-0570-454C-89AA-082B52CFB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448578D7-E618-4CD3-A87C-32E169AA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l-GR" sz="2800" b="1">
                <a:latin typeface="Roboto" pitchFamily="2"/>
              </a:rPr>
              <a:t>Μοσχαράκι Μπουργκινιόν</a:t>
            </a:r>
            <a:br>
              <a:rPr lang="el-GR" sz="2800" b="1">
                <a:latin typeface="Roboto" pitchFamily="2"/>
              </a:rPr>
            </a:br>
            <a:endParaRPr lang="en-US" sz="28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7D267C-E0E1-4D5E-B6F2-7E0FDF7EC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A8BF9C96-7030-4889-82F5-D124E2E2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5400" b="1">
                <a:latin typeface="Roboto" pitchFamily="2"/>
              </a:rPr>
              <a:t>Ρατατούι</a:t>
            </a:r>
            <a:br>
              <a:rPr lang="el-GR" sz="5400" b="1">
                <a:latin typeface="Roboto" pitchFamily="2"/>
              </a:rPr>
            </a:br>
            <a:endParaRPr lang="en-US" sz="54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076BB9-58E8-4C0D-8E95-396DF98260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5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C6E2FCD0-9204-40A5-8EB5-A122EAFC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600" b="1">
                <a:latin typeface="Roboto" pitchFamily="2"/>
              </a:rPr>
              <a:t>Σαλάτα νισουάζ</a:t>
            </a:r>
            <a:br>
              <a:rPr lang="el-GR" sz="4600" b="1">
                <a:latin typeface="Roboto" pitchFamily="2"/>
              </a:rPr>
            </a:br>
            <a:endParaRPr lang="en-US" sz="46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04DF05-0E47-4D5F-8F42-28A7E0F711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62477DDB-8639-469B-9727-3AE68247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b="1">
                <a:solidFill>
                  <a:srgbClr val="FFFFFF"/>
                </a:solidFill>
                <a:latin typeface="Roboto" pitchFamily="2"/>
              </a:rPr>
              <a:t>Ταρτ τατέν </a:t>
            </a:r>
            <a:br>
              <a:rPr lang="el-GR" b="1">
                <a:solidFill>
                  <a:srgbClr val="FFFFFF"/>
                </a:solidFill>
                <a:latin typeface="Roboto" pitchFamily="2"/>
              </a:rPr>
            </a:b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6FDAF6-A48F-43B6-8756-F65ED8D54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847EE8B5-E336-4EB1-BDF3-3CCCE5E7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l-GR" sz="3600" b="1">
                <a:latin typeface="Roboto" pitchFamily="2"/>
              </a:rPr>
              <a:t>Κρεμμυδόσουπα</a:t>
            </a:r>
            <a:br>
              <a:rPr lang="el-GR" sz="3600" b="1">
                <a:latin typeface="Roboto" pitchFamily="2"/>
              </a:rPr>
            </a:br>
            <a:endParaRPr lang="en-US" sz="36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A366A3B-E1B9-4529-8CE0-F79276AA6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602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Ευρεία οθόνη</PresentationFormat>
  <Paragraphs>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Θέμα του Office</vt:lpstr>
      <vt:lpstr>ΓΑΛΛΙΚΗ ΚΟΥΖΙΝΑ</vt:lpstr>
      <vt:lpstr>Σουφλέ σοκολάτας </vt:lpstr>
      <vt:lpstr>Μοσχαράκι Μπουργκινιόν </vt:lpstr>
      <vt:lpstr>Ρατατούι </vt:lpstr>
      <vt:lpstr>Σαλάτα νισουάζ </vt:lpstr>
      <vt:lpstr>Ταρτ τατέν  </vt:lpstr>
      <vt:lpstr>Κρεμμυδόσουπα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ΓΑΛΛΙΚΗ ΚΟΥΖΙΝΑ</dc:title>
  <dc:creator>giorgos ps</dc:creator>
  <cp:lastModifiedBy>giorgos ps</cp:lastModifiedBy>
  <cp:revision>1</cp:revision>
  <dcterms:created xsi:type="dcterms:W3CDTF">2023-03-04T12:07:44Z</dcterms:created>
  <dcterms:modified xsi:type="dcterms:W3CDTF">2023-03-04T12:07:44Z</dcterms:modified>
</cp:coreProperties>
</file>