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622F-2539-4367-9582-C130F914D3DC}" type="datetimeFigureOut">
              <a:rPr lang="el-GR" smtClean="0"/>
              <a:pPr/>
              <a:t>27/6/2022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AEFD-7A35-4582-8F2D-8785876ED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ΑΦΙΣΕΣ ΓΙΑ ΤΗΝ ΕΠΕΤΕΙΟ ΤΩΝ 200 ΧΡΟΝΩΝ ΑΠΟ ΤΗΝ ΕΛΛΗΝΙΚΗ ΕΠΑΝΑΣΤΑΣΗ ΤΟΥ 1821</a:t>
            </a:r>
            <a:endParaRPr 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ΒΑΙΑ ΠΑΠΑΔΟΠΟΥΛΟΥ 2ο ΓΥΜΝΑΣΙΟ ΠΕΥΚΗΣ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768" y="1928802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ΒΑΙΑ ΠΑΠΑΔΟΠΟΥΛΟΥ </a:t>
            </a:r>
          </a:p>
          <a:p>
            <a:endParaRPr lang="el-GR" dirty="0" smtClean="0"/>
          </a:p>
          <a:p>
            <a:endParaRPr lang="el-GR"/>
          </a:p>
          <a:p>
            <a:r>
              <a:rPr lang="el-GR" smtClean="0"/>
              <a:t>2ο </a:t>
            </a:r>
            <a:r>
              <a:rPr lang="el-GR" dirty="0" smtClean="0"/>
              <a:t>ΓΥΜΝΑΣΙΟ ΠΕΥΚΗΣ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ΖΩΗ ΤΖΑΜΑΛΗ 2ο ΓΥΜΝΑΣΙΟ ΠΕΥΚΗ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5206" y="2143116"/>
            <a:ext cx="1928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ΖΩΗ ΤΖΑΜΑΛΗ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2ο ΓΥΜΝΑΣΙΟ ΠΕΥΚΗΣ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ΧΡΙΣΤΙΝΑ ΑΝΤΥΠΑ 2ο ΓΥΜΝΑΣΙΟ ΠΕΥΚΗΣ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37" y="0"/>
            <a:ext cx="50773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768" y="2214554"/>
            <a:ext cx="200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ΧΡΙΣΤΙΝΑ ΑΝΤΥΠΑ 2ο ΓΥΜΝΑΣΙΟ ΠΕΥΚΗΣ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ΒΑΣΙΛΗΣ ΚΑΡΑΜΠΟΥΛΑΣ 2ο ΓΥΜΝΑΣΙΟ ΠΕΥΚΗ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5206" y="1714488"/>
            <a:ext cx="192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ΒΑΣΙΛΗΣ ΚΑΡΑΜΠΟΥΛΑΣ 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2ο ΓΥΜΝΑΣΙΟ ΠΕΥΚΗΣ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2-06-25 at 13-15-00 1821-2021_W_ΔΔΕ-Β-ΑΘΗΝΑΣ_FINAL.p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-99106"/>
            <a:ext cx="5286412" cy="7056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206" y="1857364"/>
            <a:ext cx="192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ΕΛΕΝΗ ΝΑΥΠΛΙΩΤΗ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ΓΥΜΝΑΣΙΟ ΠΕΥΚΗΣ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5</cp:revision>
  <dcterms:created xsi:type="dcterms:W3CDTF">2022-06-27T10:02:01Z</dcterms:created>
  <dcterms:modified xsi:type="dcterms:W3CDTF">2022-06-27T10:14:52Z</dcterms:modified>
</cp:coreProperties>
</file>