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1" r:id="rId3"/>
  </p:sldMasterIdLst>
  <p:sldIdLst>
    <p:sldId id="257" r:id="rId4"/>
    <p:sldId id="259" r:id="rId5"/>
    <p:sldId id="258" r:id="rId6"/>
    <p:sldId id="260" r:id="rId7"/>
    <p:sldId id="265" r:id="rId8"/>
    <p:sldId id="261" r:id="rId9"/>
    <p:sldId id="262" r:id="rId10"/>
    <p:sldId id="264"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4B5CCB-3345-4BB0-A26D-F6C589B2A5F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0A0629D-F893-430A-83EF-1C9D8CB23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4099657-87A1-42B1-AB18-8AE271EE7A20}"/>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Θέση υποσέλιδου 4">
            <a:extLst>
              <a:ext uri="{FF2B5EF4-FFF2-40B4-BE49-F238E27FC236}">
                <a16:creationId xmlns:a16="http://schemas.microsoft.com/office/drawing/2014/main" id="{BFA470C2-E830-4BAD-8FA9-82FE5BC2BA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852072A-F83D-48DF-BA61-B8E622D73DE1}"/>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03412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E46BB-AA8E-40C9-BDF3-C726B00200A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99378C1-967C-4442-9D32-8C7F6E3F761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96C03B8-FF25-4655-A47C-DFCD71116ECB}"/>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Θέση υποσέλιδου 4">
            <a:extLst>
              <a:ext uri="{FF2B5EF4-FFF2-40B4-BE49-F238E27FC236}">
                <a16:creationId xmlns:a16="http://schemas.microsoft.com/office/drawing/2014/main" id="{FBE502DB-A3E9-45E5-828D-612D8629B3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602BB9-B5D2-40E1-B640-EDAEBEB4D5C0}"/>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185877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FA8AE5F-EFE5-4200-A59C-A3C0453E9A1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66B13D5-1BD9-4315-914B-DE722BCC66A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9A9650-D10A-4E0D-B9DE-E6A896F26295}"/>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Θέση υποσέλιδου 4">
            <a:extLst>
              <a:ext uri="{FF2B5EF4-FFF2-40B4-BE49-F238E27FC236}">
                <a16:creationId xmlns:a16="http://schemas.microsoft.com/office/drawing/2014/main" id="{D1AAA671-47E2-4385-926C-DB97FF70BF9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E72323A-FD70-4C1D-ADB9-63A37CC0E52F}"/>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919128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a:xfrm>
            <a:off x="3962399" y="5870575"/>
            <a:ext cx="4893958" cy="377825"/>
          </a:xfrm>
        </p:spPr>
        <p:txBody>
          <a:bodyPr/>
          <a:lstStyle/>
          <a:p>
            <a:endParaRPr lang="el-GR"/>
          </a:p>
        </p:txBody>
      </p:sp>
      <p:sp>
        <p:nvSpPr>
          <p:cNvPr id="6" name="Slide Number Placeholder 5"/>
          <p:cNvSpPr>
            <a:spLocks noGrp="1"/>
          </p:cNvSpPr>
          <p:nvPr>
            <p:ph type="sldNum" sz="quarter" idx="12"/>
          </p:nvPr>
        </p:nvSpPr>
        <p:spPr>
          <a:xfrm>
            <a:off x="10608958" y="5870575"/>
            <a:ext cx="551167" cy="377825"/>
          </a:xfrm>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47438788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50834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72753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37970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132B980-AC0B-484F-B0B5-582EC9A9B88E}" type="datetimeFigureOut">
              <a:rPr lang="el-GR" smtClean="0"/>
              <a:t>15/3/2021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112536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132B980-AC0B-484F-B0B5-582EC9A9B88E}" type="datetimeFigureOut">
              <a:rPr lang="el-GR" smtClean="0"/>
              <a:t>15/3/2021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962874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132B980-AC0B-484F-B0B5-582EC9A9B88E}" type="datetimeFigureOut">
              <a:rPr lang="el-GR" smtClean="0"/>
              <a:t>15/3/2021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141000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3397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170832-B1ED-465A-BE19-4271ECAEDC5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7A9E901-1607-458A-BD73-E3D31137CE2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AB078B-5111-4D39-BEB3-9D06EDF2C8FA}"/>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Θέση υποσέλιδου 4">
            <a:extLst>
              <a:ext uri="{FF2B5EF4-FFF2-40B4-BE49-F238E27FC236}">
                <a16:creationId xmlns:a16="http://schemas.microsoft.com/office/drawing/2014/main" id="{5E7B494C-BA31-4A23-AB43-D2B5DD52A3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DB2FBE-9166-44BE-A784-C3B96A6B6B40}"/>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782060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75882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05522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66949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00325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64980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25676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45949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
        <p:nvSpPr>
          <p:cNvPr id="8" name="Title 1"/>
          <p:cNvSpPr>
            <a:spLocks noGrp="1"/>
          </p:cNvSpPr>
          <p:nvPr>
            <p:ph type="title"/>
          </p:nvPr>
        </p:nvSpPr>
        <p:spPr>
          <a:xfrm>
            <a:off x="685801" y="609600"/>
            <a:ext cx="10131425" cy="1456267"/>
          </a:xfrm>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114281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997541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5046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FD9BAB-99CE-467D-8B01-7D24142DD49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070FCA1-392B-4A4F-A038-D9B7EED3C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6EEC3DB-749C-4238-ACBA-D72DC2F6A8C8}"/>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Θέση υποσέλιδου 4">
            <a:extLst>
              <a:ext uri="{FF2B5EF4-FFF2-40B4-BE49-F238E27FC236}">
                <a16:creationId xmlns:a16="http://schemas.microsoft.com/office/drawing/2014/main" id="{349AEC89-865E-4F1B-A1BA-437FB8CE3C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2963CD-A7FF-449E-89F6-CD44C94A5D12}"/>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202158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182921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61772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4228947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132B980-AC0B-484F-B0B5-582EC9A9B88E}" type="datetimeFigureOut">
              <a:rPr lang="el-GR" smtClean="0"/>
              <a:t>15/3/2021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071704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132B980-AC0B-484F-B0B5-582EC9A9B88E}" type="datetimeFigureOut">
              <a:rPr lang="el-GR" smtClean="0"/>
              <a:t>15/3/2021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443995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2B980-AC0B-484F-B0B5-582EC9A9B88E}" type="datetimeFigureOut">
              <a:rPr lang="el-GR" smtClean="0"/>
              <a:t>15/3/2021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83154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233481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885810" y="6041362"/>
            <a:ext cx="976879" cy="365125"/>
          </a:xfrm>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a:xfrm>
            <a:off x="590396" y="6041362"/>
            <a:ext cx="3295413" cy="365125"/>
          </a:xfrm>
        </p:spPr>
        <p:txBody>
          <a:bodyPr/>
          <a:lstStyle/>
          <a:p>
            <a:endParaRPr lang="el-GR"/>
          </a:p>
        </p:txBody>
      </p:sp>
      <p:sp>
        <p:nvSpPr>
          <p:cNvPr id="7" name="Slide Number Placeholder 6"/>
          <p:cNvSpPr>
            <a:spLocks noGrp="1"/>
          </p:cNvSpPr>
          <p:nvPr>
            <p:ph type="sldNum" sz="quarter" idx="12"/>
          </p:nvPr>
        </p:nvSpPr>
        <p:spPr>
          <a:xfrm>
            <a:off x="4862689" y="5915888"/>
            <a:ext cx="1062155" cy="490599"/>
          </a:xfrm>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1313242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887972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55527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1C798-C7F3-433F-94E4-03DB017315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E67041B-A6A0-49BE-9000-AD8CEC5D153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0CB163E-D51F-461F-A074-FEBC84B8AFD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55638A9-ED97-4A11-9201-C61DA6278637}"/>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Θέση υποσέλιδου 5">
            <a:extLst>
              <a:ext uri="{FF2B5EF4-FFF2-40B4-BE49-F238E27FC236}">
                <a16:creationId xmlns:a16="http://schemas.microsoft.com/office/drawing/2014/main" id="{1C77B4D8-C1C7-4694-B225-0ECFCC9E7E7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4D5745F-DA03-44E0-9ECC-132D5005ADE6}"/>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867740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Κάντε κλικ για να επεξεργαστείτε τον τίτλο υποδείγματος</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Στυλ κειμένου υποδείγματος</a:t>
            </a:r>
          </a:p>
        </p:txBody>
      </p:sp>
      <p:sp>
        <p:nvSpPr>
          <p:cNvPr id="2" name="Date Placeholder 1"/>
          <p:cNvSpPr>
            <a:spLocks noGrp="1"/>
          </p:cNvSpPr>
          <p:nvPr>
            <p:ph type="dt" sz="half" idx="10"/>
          </p:nvPr>
        </p:nvSpPr>
        <p:spPr/>
        <p:txBody>
          <a:bodyPr/>
          <a:lstStyle/>
          <a:p>
            <a:fld id="{8132B980-AC0B-484F-B0B5-582EC9A9B88E}" type="datetimeFigureOut">
              <a:rPr lang="el-GR" smtClean="0"/>
              <a:t>15/3/2021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434158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174312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132B980-AC0B-484F-B0B5-582EC9A9B88E}" type="datetimeFigureOut">
              <a:rPr lang="el-GR" smtClean="0"/>
              <a:t>15/3/2021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82038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EB55FA-3B9D-4F7D-B221-D1127E8EE6A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C6BA910-CC6B-4F68-822A-AFA5C308F6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6530F10-D31B-4668-91AD-1D3102B520D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3EAEE1E-57F2-4BAE-A6C1-A57C8D28B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FD2D819-578F-4D93-8AE5-AFE9DD6DB395}"/>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DC168F0-1328-4E1D-A3E0-DE74532C9D9F}"/>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8" name="Θέση υποσέλιδου 7">
            <a:extLst>
              <a:ext uri="{FF2B5EF4-FFF2-40B4-BE49-F238E27FC236}">
                <a16:creationId xmlns:a16="http://schemas.microsoft.com/office/drawing/2014/main" id="{773F6844-0F5D-4DE7-B0D7-BF25A1A5185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C5C95DC-6E61-4CB4-84DF-5C65E56C1A8C}"/>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162692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295CFE-3FF5-4071-A01D-C9F0FA3DCBE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03DC4C5-26C6-47C1-8E8E-CCEC80CF9BCF}"/>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4" name="Θέση υποσέλιδου 3">
            <a:extLst>
              <a:ext uri="{FF2B5EF4-FFF2-40B4-BE49-F238E27FC236}">
                <a16:creationId xmlns:a16="http://schemas.microsoft.com/office/drawing/2014/main" id="{7BF3D141-7860-442D-9B21-F990A2807F6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48A45C9-1F99-4E07-B118-C64C8C668E08}"/>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83132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E88ADBF-BB9B-43AD-85DA-90021ACBAADC}"/>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3" name="Θέση υποσέλιδου 2">
            <a:extLst>
              <a:ext uri="{FF2B5EF4-FFF2-40B4-BE49-F238E27FC236}">
                <a16:creationId xmlns:a16="http://schemas.microsoft.com/office/drawing/2014/main" id="{BC87053E-1B90-4EC5-BA37-263DB80D519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C84BEC1-C16F-4B20-A74E-3C685CE67D5F}"/>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13850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1B0FB6-41B4-4241-A79B-3452B986322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76AC4F9-34FA-4F7E-83E4-62DCC3E35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42D03DF-E2A9-4D65-AC77-EAE44E57B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76B8D3-AA04-402A-8C97-4088911755E1}"/>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Θέση υποσέλιδου 5">
            <a:extLst>
              <a:ext uri="{FF2B5EF4-FFF2-40B4-BE49-F238E27FC236}">
                <a16:creationId xmlns:a16="http://schemas.microsoft.com/office/drawing/2014/main" id="{8A482A5D-4C5D-43A5-B7F0-E475BA72AC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1BE9A0-EC3B-4E95-8F98-ED4BBB3C57FA}"/>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204128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AA4BE9-FAD5-43B0-A609-8E8F64E3E18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EC0C067-9A79-478F-860C-BB6F8061E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CE4310A-AD25-4850-8164-984FCE307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E772559-A539-4932-9DFA-651AFE79CE1F}"/>
              </a:ext>
            </a:extLst>
          </p:cNvPr>
          <p:cNvSpPr>
            <a:spLocks noGrp="1"/>
          </p:cNvSpPr>
          <p:nvPr>
            <p:ph type="dt" sz="half" idx="10"/>
          </p:nvPr>
        </p:nvSpPr>
        <p:spPr/>
        <p:txBody>
          <a:bodyPr/>
          <a:lstStyle/>
          <a:p>
            <a:fld id="{8132B980-AC0B-484F-B0B5-582EC9A9B88E}" type="datetimeFigureOut">
              <a:rPr lang="el-GR" smtClean="0"/>
              <a:t>15/3/2021</a:t>
            </a:fld>
            <a:endParaRPr lang="el-GR"/>
          </a:p>
        </p:txBody>
      </p:sp>
      <p:sp>
        <p:nvSpPr>
          <p:cNvPr id="6" name="Θέση υποσέλιδου 5">
            <a:extLst>
              <a:ext uri="{FF2B5EF4-FFF2-40B4-BE49-F238E27FC236}">
                <a16:creationId xmlns:a16="http://schemas.microsoft.com/office/drawing/2014/main" id="{08019836-9E75-49CC-9773-22845BE9F35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A96464B-8D5D-4817-8402-D08EF2E7EFA6}"/>
              </a:ext>
            </a:extLst>
          </p:cNvPr>
          <p:cNvSpPr>
            <a:spLocks noGrp="1"/>
          </p:cNvSpPr>
          <p:nvPr>
            <p:ph type="sldNum" sz="quarter" idx="12"/>
          </p:nvPr>
        </p:nvSpPr>
        <p:spPr/>
        <p:txBody>
          <a:bodyPr/>
          <a:lstStyle/>
          <a:p>
            <a:fld id="{EB910D25-EDCD-4A12-8CC5-C53F1125BAE2}" type="slidenum">
              <a:rPr lang="el-GR" smtClean="0"/>
              <a:t>‹#›</a:t>
            </a:fld>
            <a:endParaRPr lang="el-GR"/>
          </a:p>
        </p:txBody>
      </p:sp>
    </p:spTree>
    <p:extLst>
      <p:ext uri="{BB962C8B-B14F-4D97-AF65-F5344CB8AC3E}">
        <p14:creationId xmlns:p14="http://schemas.microsoft.com/office/powerpoint/2010/main" val="378970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767444F-469D-498D-8786-0D3E69B89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06F3FBE-44D6-4CA2-B2CE-E179D25C0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453111B-2181-4CFF-A25E-3C99F6CF2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2B980-AC0B-484F-B0B5-582EC9A9B88E}" type="datetimeFigureOut">
              <a:rPr lang="el-GR" smtClean="0"/>
              <a:t>15/3/2021</a:t>
            </a:fld>
            <a:endParaRPr lang="el-GR"/>
          </a:p>
        </p:txBody>
      </p:sp>
      <p:sp>
        <p:nvSpPr>
          <p:cNvPr id="5" name="Θέση υποσέλιδου 4">
            <a:extLst>
              <a:ext uri="{FF2B5EF4-FFF2-40B4-BE49-F238E27FC236}">
                <a16:creationId xmlns:a16="http://schemas.microsoft.com/office/drawing/2014/main" id="{82A4F38B-09BA-45E1-9C48-D9D2531C5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8C8C20B-AF63-4AA4-96D1-C031582D0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10D25-EDCD-4A12-8CC5-C53F1125BAE2}" type="slidenum">
              <a:rPr lang="el-GR" smtClean="0"/>
              <a:t>‹#›</a:t>
            </a:fld>
            <a:endParaRPr lang="el-GR"/>
          </a:p>
        </p:txBody>
      </p:sp>
    </p:spTree>
    <p:extLst>
      <p:ext uri="{BB962C8B-B14F-4D97-AF65-F5344CB8AC3E}">
        <p14:creationId xmlns:p14="http://schemas.microsoft.com/office/powerpoint/2010/main" val="350083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32B980-AC0B-484F-B0B5-582EC9A9B88E}" type="datetimeFigureOut">
              <a:rPr lang="el-GR" smtClean="0"/>
              <a:t>15/3/2021</a:t>
            </a:fld>
            <a:endParaRPr lang="el-G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910D25-EDCD-4A12-8CC5-C53F1125BAE2}" type="slidenum">
              <a:rPr lang="el-GR" smtClean="0"/>
              <a:t>‹#›</a:t>
            </a:fld>
            <a:endParaRPr lang="el-GR"/>
          </a:p>
        </p:txBody>
      </p:sp>
    </p:spTree>
    <p:extLst>
      <p:ext uri="{BB962C8B-B14F-4D97-AF65-F5344CB8AC3E}">
        <p14:creationId xmlns:p14="http://schemas.microsoft.com/office/powerpoint/2010/main" val="42295975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l-G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132B980-AC0B-484F-B0B5-582EC9A9B88E}" type="datetimeFigureOut">
              <a:rPr lang="el-GR" smtClean="0"/>
              <a:t>15/3/2021</a:t>
            </a:fld>
            <a:endParaRPr lang="el-G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EB910D25-EDCD-4A12-8CC5-C53F1125BAE2}" type="slidenum">
              <a:rPr lang="el-GR" smtClean="0"/>
              <a:t>‹#›</a:t>
            </a:fld>
            <a:endParaRPr lang="el-GR"/>
          </a:p>
        </p:txBody>
      </p:sp>
    </p:spTree>
    <p:extLst>
      <p:ext uri="{BB962C8B-B14F-4D97-AF65-F5344CB8AC3E}">
        <p14:creationId xmlns:p14="http://schemas.microsoft.com/office/powerpoint/2010/main" val="1689625721"/>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lTMYQVhf5Fo"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CCC6805-EF82-47FC-9A9B-918F13AEEC33}"/>
              </a:ext>
            </a:extLst>
          </p:cNvPr>
          <p:cNvSpPr>
            <a:spLocks noGrp="1"/>
          </p:cNvSpPr>
          <p:nvPr>
            <p:ph type="title"/>
          </p:nvPr>
        </p:nvSpPr>
        <p:spPr/>
        <p:txBody>
          <a:bodyPr/>
          <a:lstStyle/>
          <a:p>
            <a:r>
              <a:rPr lang="el-GR" dirty="0">
                <a:solidFill>
                  <a:schemeClr val="bg1"/>
                </a:solidFill>
              </a:rPr>
              <a:t>Η ΙΣΤΟΡΙΑ ΤΗΣ ΕΛΛΑΔΑΣ ΖΩΝΤΑΝΕΥΕΙ </a:t>
            </a:r>
          </a:p>
        </p:txBody>
      </p:sp>
    </p:spTree>
    <p:extLst>
      <p:ext uri="{BB962C8B-B14F-4D97-AF65-F5344CB8AC3E}">
        <p14:creationId xmlns:p14="http://schemas.microsoft.com/office/powerpoint/2010/main" val="6649341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69000" b="-6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88742B-335B-4056-B619-2BC270408316}"/>
              </a:ext>
            </a:extLst>
          </p:cNvPr>
          <p:cNvSpPr>
            <a:spLocks noGrp="1"/>
          </p:cNvSpPr>
          <p:nvPr>
            <p:ph type="title"/>
          </p:nvPr>
        </p:nvSpPr>
        <p:spPr/>
        <p:txBody>
          <a:bodyPr/>
          <a:lstStyle/>
          <a:p>
            <a:r>
              <a:rPr lang="el-GR" dirty="0"/>
              <a:t>Ο ΣΤΡΑΤΗΓΟΣ ΜΙΛΤΙΑΔΗΣ</a:t>
            </a:r>
          </a:p>
        </p:txBody>
      </p:sp>
      <p:sp>
        <p:nvSpPr>
          <p:cNvPr id="3" name="Θέση περιεχομένου 2">
            <a:extLst>
              <a:ext uri="{FF2B5EF4-FFF2-40B4-BE49-F238E27FC236}">
                <a16:creationId xmlns:a16="http://schemas.microsoft.com/office/drawing/2014/main" id="{DE5E76E6-D20B-4D4D-AB90-F19B2313E243}"/>
              </a:ext>
            </a:extLst>
          </p:cNvPr>
          <p:cNvSpPr>
            <a:spLocks noGrp="1"/>
          </p:cNvSpPr>
          <p:nvPr>
            <p:ph idx="1"/>
          </p:nvPr>
        </p:nvSpPr>
        <p:spPr/>
        <p:txBody>
          <a:bodyPr/>
          <a:lstStyle/>
          <a:p>
            <a:pPr>
              <a:buFont typeface="Wingdings" panose="05000000000000000000" pitchFamily="2" charset="2"/>
              <a:buChar char="Ø"/>
            </a:pPr>
            <a:r>
              <a:rPr lang="el-GR" dirty="0"/>
              <a:t>Είμαι το άγαλμα του μεγάλου στρατηγού Μιλτιάδη, ο οποίος οδήγησε τους Έλληνες στη νίκη στη Μάχη του Μαραθώνα το 490 π.Χ. Λόγω του εξαιρετικού χαρίσματός του που του δόθηκε από τους θεούς, την έξυπνη </a:t>
            </a:r>
            <a:r>
              <a:rPr lang="el-GR" dirty="0">
                <a:hlinkClick r:id="rId3"/>
              </a:rPr>
              <a:t>στρατηγική</a:t>
            </a:r>
            <a:r>
              <a:rPr lang="el-GR" dirty="0"/>
              <a:t> του, κατάφερε να απωθήσει τους Πέρσες και να τους διώξει προσωρινά απ’ την πατρίδα! Εγώ πάλι βρίσκομαι στο μουσείο της ακρόπολης ως ένα από τα λαμπρότερα εκθέματά του. Μπορεί να έχασα το σώμα μου, όμως αυτό δεν επηρεάζει τον ενθουσιασμό όλων των ανθρώπων που έρχονται στο μουσείο για να με επισκεφτούν και να με θαυμάσουν!</a:t>
            </a:r>
          </a:p>
          <a:p>
            <a:endParaRPr lang="el-GR" dirty="0"/>
          </a:p>
        </p:txBody>
      </p:sp>
      <p:pic>
        <p:nvPicPr>
          <p:cNvPr id="4" name="Εικόνα 3">
            <a:extLst>
              <a:ext uri="{FF2B5EF4-FFF2-40B4-BE49-F238E27FC236}">
                <a16:creationId xmlns:a16="http://schemas.microsoft.com/office/drawing/2014/main" id="{3856BF03-73EB-41F0-B179-5EFB89F5AF62}"/>
              </a:ext>
            </a:extLst>
          </p:cNvPr>
          <p:cNvPicPr>
            <a:picLocks noChangeAspect="1"/>
          </p:cNvPicPr>
          <p:nvPr/>
        </p:nvPicPr>
        <p:blipFill>
          <a:blip r:embed="rId4"/>
          <a:stretch>
            <a:fillRect/>
          </a:stretch>
        </p:blipFill>
        <p:spPr>
          <a:xfrm>
            <a:off x="10801810" y="4772716"/>
            <a:ext cx="1390190" cy="2085284"/>
          </a:xfrm>
          <a:prstGeom prst="rect">
            <a:avLst/>
          </a:prstGeom>
        </p:spPr>
      </p:pic>
    </p:spTree>
    <p:extLst>
      <p:ext uri="{BB962C8B-B14F-4D97-AF65-F5344CB8AC3E}">
        <p14:creationId xmlns:p14="http://schemas.microsoft.com/office/powerpoint/2010/main" val="27400117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6000" b="-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B11123-03C5-42BD-945B-D04FD5852DEC}"/>
              </a:ext>
            </a:extLst>
          </p:cNvPr>
          <p:cNvSpPr>
            <a:spLocks noGrp="1"/>
          </p:cNvSpPr>
          <p:nvPr>
            <p:ph type="title"/>
          </p:nvPr>
        </p:nvSpPr>
        <p:spPr/>
        <p:txBody>
          <a:bodyPr/>
          <a:lstStyle/>
          <a:p>
            <a:r>
              <a:rPr lang="el-GR" dirty="0"/>
              <a:t>Ο ΞΑΚΟΥΣΤΟΣ ΛΕΩΝΙΔΑΣ</a:t>
            </a:r>
          </a:p>
        </p:txBody>
      </p:sp>
      <p:sp>
        <p:nvSpPr>
          <p:cNvPr id="5" name="Θέση περιεχομένου 4">
            <a:extLst>
              <a:ext uri="{FF2B5EF4-FFF2-40B4-BE49-F238E27FC236}">
                <a16:creationId xmlns:a16="http://schemas.microsoft.com/office/drawing/2014/main" id="{2352CE4F-3109-4896-99CB-AF468E9287BB}"/>
              </a:ext>
            </a:extLst>
          </p:cNvPr>
          <p:cNvSpPr>
            <a:spLocks noGrp="1"/>
          </p:cNvSpPr>
          <p:nvPr>
            <p:ph idx="1"/>
          </p:nvPr>
        </p:nvSpPr>
        <p:spPr/>
        <p:txBody>
          <a:bodyPr>
            <a:noAutofit/>
          </a:bodyPr>
          <a:lstStyle/>
          <a:p>
            <a:pPr>
              <a:buFont typeface="Wingdings" panose="05000000000000000000" pitchFamily="2" charset="2"/>
              <a:buChar char="Ø"/>
            </a:pPr>
            <a:r>
              <a:rPr lang="el-GR" sz="2100" dirty="0"/>
              <a:t>Εγώ είμαι το άγαλμα του ξακουστού Λεωνίδα, βασιλιά της Σπάρτης . Ο Λεωνίδας ήταν αυτός ο γενναίος άντρας που στην περιβόητη μάχη των Θερμοπύλων το 480 </a:t>
            </a:r>
            <a:r>
              <a:rPr lang="el-GR" sz="2100" dirty="0" err="1"/>
              <a:t>π.Χ</a:t>
            </a:r>
            <a:r>
              <a:rPr lang="el-GR" sz="2100" dirty="0"/>
              <a:t> αρνήθηκε να παραδώσει στους Πέρσες την πατρίδα. Μπορεί να έχασε αυτή τη μάχη, εξαιτίας ενός προδότη, του Εφιάλτη, όμως οι υπόλοιποι Έλληνες δεν φοβήθηκαν και λίγους μήνες αργότερα νίκησαν τους Πέρσες στη ναυμαχία της Σαλαμίνας. Το όνομά του έμεινε στην ιστορία για το ηρωικό του τέλος στη μάχη των Θερμοπύλων! Εγώ πάλι βρίσκομαι στο αρχαιολογικό μουσείο της Σπάρτης ως ένα από τα πιο δημοφιλή εκθέματά του και χαίρομαι για αυτό! Οι άνθρωποι που επισκέπτονται το μουσείο περιμένουν συνεχώς την ώρα να με  θαυμάσουν και αυτό μου αρέσει πολύ. Πάντα ήθελα στη ζωή μου μια μέρα να ευχαριστήσω τον βασιλιά Λεωνίδα που μου χάρισε αυτήν την τόσο δημοφιλή ζωή!</a:t>
            </a:r>
          </a:p>
        </p:txBody>
      </p:sp>
      <p:pic>
        <p:nvPicPr>
          <p:cNvPr id="3" name="Εικόνα 2">
            <a:extLst>
              <a:ext uri="{FF2B5EF4-FFF2-40B4-BE49-F238E27FC236}">
                <a16:creationId xmlns:a16="http://schemas.microsoft.com/office/drawing/2014/main" id="{193BFA54-6F49-413C-94E6-DF581B2E5BFD}"/>
              </a:ext>
            </a:extLst>
          </p:cNvPr>
          <p:cNvPicPr>
            <a:picLocks noChangeAspect="1"/>
          </p:cNvPicPr>
          <p:nvPr/>
        </p:nvPicPr>
        <p:blipFill>
          <a:blip r:embed="rId3"/>
          <a:stretch>
            <a:fillRect/>
          </a:stretch>
        </p:blipFill>
        <p:spPr>
          <a:xfrm>
            <a:off x="8489004" y="4591455"/>
            <a:ext cx="1697391" cy="2266545"/>
          </a:xfrm>
          <a:prstGeom prst="rect">
            <a:avLst/>
          </a:prstGeom>
        </p:spPr>
      </p:pic>
    </p:spTree>
    <p:extLst>
      <p:ext uri="{BB962C8B-B14F-4D97-AF65-F5344CB8AC3E}">
        <p14:creationId xmlns:p14="http://schemas.microsoft.com/office/powerpoint/2010/main" val="34746599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872087-882F-4DAF-BD5A-E376206FE175}"/>
              </a:ext>
            </a:extLst>
          </p:cNvPr>
          <p:cNvSpPr>
            <a:spLocks noGrp="1"/>
          </p:cNvSpPr>
          <p:nvPr>
            <p:ph type="title"/>
          </p:nvPr>
        </p:nvSpPr>
        <p:spPr/>
        <p:txBody>
          <a:bodyPr/>
          <a:lstStyle/>
          <a:p>
            <a:r>
              <a:rPr lang="el-GR" dirty="0"/>
              <a:t>Ο ΕΥΦΥΗΣ ΘΕΜΙΣΤΟΚΛΗΣ</a:t>
            </a:r>
          </a:p>
        </p:txBody>
      </p:sp>
      <p:sp>
        <p:nvSpPr>
          <p:cNvPr id="3" name="Θέση περιεχομένου 2">
            <a:extLst>
              <a:ext uri="{FF2B5EF4-FFF2-40B4-BE49-F238E27FC236}">
                <a16:creationId xmlns:a16="http://schemas.microsoft.com/office/drawing/2014/main" id="{EA06DE8B-BB3A-4734-822B-B94A1B6134C9}"/>
              </a:ext>
            </a:extLst>
          </p:cNvPr>
          <p:cNvSpPr>
            <a:spLocks noGrp="1"/>
          </p:cNvSpPr>
          <p:nvPr>
            <p:ph idx="1"/>
          </p:nvPr>
        </p:nvSpPr>
        <p:spPr/>
        <p:txBody>
          <a:bodyPr>
            <a:normAutofit/>
          </a:bodyPr>
          <a:lstStyle/>
          <a:p>
            <a:pPr>
              <a:buFont typeface="Wingdings" panose="05000000000000000000" pitchFamily="2" charset="2"/>
              <a:buChar char="Ø"/>
            </a:pPr>
            <a:r>
              <a:rPr lang="el-GR" sz="2500" dirty="0"/>
              <a:t>Το όνομά μου είναι Θεμιστοκλής! Ίδιο με το όνομα του ευφυή στρατηγού Θεμιστοκλή της αρχαίας Αθήνας, αυτού που έγινε γνωστός και δοξασμένος  στην ναυμαχία της Σαλαμίνας. Διάλεξα αυτό το όνομα για τον εαυτό μου, λόγω και της δικιάς μου ευφυΐας και εξυπνάδας! Εγώ είμαι ένα από τα πιο γνωστά και εντυπωσιακά εκθέματα στο εθνικό αρχαιολογικό μουσείο της Ελλάδας! Εγώ, όπως και πολλά εκθέματα στο μουσείο έχασα τα πόδια μου, τα χέρια και ένα μέρος του σώματός μου. Όμως αυτό είναι κάτι που δεν με επηρεάζει καθόλου στη ζωή μου διότι τα σημαντικότερα προσόντα μου τα έχω στο «κεφάλι» μου!</a:t>
            </a:r>
          </a:p>
        </p:txBody>
      </p:sp>
      <p:pic>
        <p:nvPicPr>
          <p:cNvPr id="4" name="Εικόνα 3">
            <a:extLst>
              <a:ext uri="{FF2B5EF4-FFF2-40B4-BE49-F238E27FC236}">
                <a16:creationId xmlns:a16="http://schemas.microsoft.com/office/drawing/2014/main" id="{C86A3DC1-6914-471B-B44E-2D4DF7675D9F}"/>
              </a:ext>
            </a:extLst>
          </p:cNvPr>
          <p:cNvPicPr>
            <a:picLocks noChangeAspect="1"/>
          </p:cNvPicPr>
          <p:nvPr/>
        </p:nvPicPr>
        <p:blipFill>
          <a:blip r:embed="rId3"/>
          <a:stretch>
            <a:fillRect/>
          </a:stretch>
        </p:blipFill>
        <p:spPr>
          <a:xfrm>
            <a:off x="10178391" y="4589080"/>
            <a:ext cx="2013609" cy="2444018"/>
          </a:xfrm>
          <a:prstGeom prst="rect">
            <a:avLst/>
          </a:prstGeom>
        </p:spPr>
      </p:pic>
    </p:spTree>
    <p:extLst>
      <p:ext uri="{BB962C8B-B14F-4D97-AF65-F5344CB8AC3E}">
        <p14:creationId xmlns:p14="http://schemas.microsoft.com/office/powerpoint/2010/main" val="203339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5B8663E-3ABF-4569-B1F7-A7299A7F21BC}"/>
              </a:ext>
            </a:extLst>
          </p:cNvPr>
          <p:cNvSpPr>
            <a:spLocks noGrp="1"/>
          </p:cNvSpPr>
          <p:nvPr>
            <p:ph type="title"/>
          </p:nvPr>
        </p:nvSpPr>
        <p:spPr>
          <a:xfrm>
            <a:off x="838200" y="365125"/>
            <a:ext cx="10515600" cy="6072997"/>
          </a:xfrm>
        </p:spPr>
        <p:txBody>
          <a:bodyPr>
            <a:normAutofit/>
          </a:bodyPr>
          <a:lstStyle/>
          <a:p>
            <a:r>
              <a:rPr lang="el-GR" sz="5400" dirty="0"/>
              <a:t>ΜΕΤΑ ΑΠΟ ΠΕΡΙΠΟΥ 13 </a:t>
            </a:r>
            <a:r>
              <a:rPr lang="el-GR" sz="5400" dirty="0" err="1"/>
              <a:t>ΑΙΩνες</a:t>
            </a:r>
            <a:r>
              <a:rPr lang="el-GR" sz="5400" dirty="0"/>
              <a:t> ΜΕΣΑ ΣΤΟΝ ΧΡΟΝΟ </a:t>
            </a:r>
          </a:p>
        </p:txBody>
      </p:sp>
    </p:spTree>
    <p:extLst>
      <p:ext uri="{BB962C8B-B14F-4D97-AF65-F5344CB8AC3E}">
        <p14:creationId xmlns:p14="http://schemas.microsoft.com/office/powerpoint/2010/main" val="2778428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6000" b="-6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A1B7C9-EBF3-4C55-BE19-98650AEA2A52}"/>
              </a:ext>
            </a:extLst>
          </p:cNvPr>
          <p:cNvSpPr>
            <a:spLocks noGrp="1"/>
          </p:cNvSpPr>
          <p:nvPr>
            <p:ph type="title"/>
          </p:nvPr>
        </p:nvSpPr>
        <p:spPr/>
        <p:txBody>
          <a:bodyPr/>
          <a:lstStyle/>
          <a:p>
            <a:r>
              <a:rPr lang="el-GR" dirty="0"/>
              <a:t>Ο ΓΕΡΟΣ ΤΟΥ ΜΟΡΙΑ ΚΟΛΟΚΟΤΡΩΝΗΣ </a:t>
            </a:r>
          </a:p>
        </p:txBody>
      </p:sp>
      <p:sp>
        <p:nvSpPr>
          <p:cNvPr id="3" name="Θέση περιεχομένου 2">
            <a:extLst>
              <a:ext uri="{FF2B5EF4-FFF2-40B4-BE49-F238E27FC236}">
                <a16:creationId xmlns:a16="http://schemas.microsoft.com/office/drawing/2014/main" id="{6C48E67D-A843-4DB3-B52B-FA9BAC6655BE}"/>
              </a:ext>
            </a:extLst>
          </p:cNvPr>
          <p:cNvSpPr>
            <a:spLocks noGrp="1"/>
          </p:cNvSpPr>
          <p:nvPr>
            <p:ph idx="1"/>
          </p:nvPr>
        </p:nvSpPr>
        <p:spPr/>
        <p:txBody>
          <a:bodyPr>
            <a:normAutofit/>
          </a:bodyPr>
          <a:lstStyle/>
          <a:p>
            <a:pPr>
              <a:buFont typeface="Wingdings" panose="05000000000000000000" pitchFamily="2" charset="2"/>
              <a:buChar char="Ø"/>
            </a:pPr>
            <a:r>
              <a:rPr lang="el-GR" dirty="0"/>
              <a:t>Εγώ απεικονίζω έναν από τους σπουδαιότερους στρατηγούς της μεγάλης επανάστασης του 1821, τον στρατηγό Κολοκοτρώνη! Αυτός είναι και ο κύριος λόγος που είμαι ένα από τα καλύτερα εκθέματα στο πολεμικό μουσείο στην Αθήνα! Αν και δεν συμπαθώ την πολυκοσμία η ζωή μου εδώ είναι πολύ ευχάριστη, διότι κάθε φορά που κάποιος κάθεται μπροστά μου και με κοιτά νιώθω μοναδικός!</a:t>
            </a:r>
          </a:p>
        </p:txBody>
      </p:sp>
      <p:pic>
        <p:nvPicPr>
          <p:cNvPr id="4" name="Εικόνα 3">
            <a:extLst>
              <a:ext uri="{FF2B5EF4-FFF2-40B4-BE49-F238E27FC236}">
                <a16:creationId xmlns:a16="http://schemas.microsoft.com/office/drawing/2014/main" id="{925AC99B-2821-4828-9441-2B1CD60977B5}"/>
              </a:ext>
            </a:extLst>
          </p:cNvPr>
          <p:cNvPicPr>
            <a:picLocks noChangeAspect="1"/>
          </p:cNvPicPr>
          <p:nvPr/>
        </p:nvPicPr>
        <p:blipFill>
          <a:blip r:embed="rId3"/>
          <a:stretch>
            <a:fillRect/>
          </a:stretch>
        </p:blipFill>
        <p:spPr>
          <a:xfrm>
            <a:off x="9795963" y="4189444"/>
            <a:ext cx="1854460" cy="2472613"/>
          </a:xfrm>
          <a:prstGeom prst="rect">
            <a:avLst/>
          </a:prstGeom>
        </p:spPr>
      </p:pic>
    </p:spTree>
    <p:extLst>
      <p:ext uri="{BB962C8B-B14F-4D97-AF65-F5344CB8AC3E}">
        <p14:creationId xmlns:p14="http://schemas.microsoft.com/office/powerpoint/2010/main" val="2670391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476E2-097E-4C2D-AA3C-DBC3914D4E28}"/>
              </a:ext>
            </a:extLst>
          </p:cNvPr>
          <p:cNvSpPr>
            <a:spLocks noGrp="1"/>
          </p:cNvSpPr>
          <p:nvPr>
            <p:ph type="title"/>
          </p:nvPr>
        </p:nvSpPr>
        <p:spPr/>
        <p:txBody>
          <a:bodyPr/>
          <a:lstStyle/>
          <a:p>
            <a:r>
              <a:rPr lang="el-GR" dirty="0"/>
              <a:t>Η ΓΕΝΝΑΙΟΔΩΡΗ ΜΑΝΤΩ ΜΑΥΡΟΓΕΝΟΥΣ</a:t>
            </a:r>
          </a:p>
        </p:txBody>
      </p:sp>
      <p:sp>
        <p:nvSpPr>
          <p:cNvPr id="3" name="Θέση περιεχομένου 2">
            <a:extLst>
              <a:ext uri="{FF2B5EF4-FFF2-40B4-BE49-F238E27FC236}">
                <a16:creationId xmlns:a16="http://schemas.microsoft.com/office/drawing/2014/main" id="{C63EF8FE-921C-4D73-8C0B-CAD1BB7EEF1E}"/>
              </a:ext>
            </a:extLst>
          </p:cNvPr>
          <p:cNvSpPr>
            <a:spLocks noGrp="1"/>
          </p:cNvSpPr>
          <p:nvPr>
            <p:ph idx="1"/>
          </p:nvPr>
        </p:nvSpPr>
        <p:spPr/>
        <p:txBody>
          <a:bodyPr>
            <a:normAutofit/>
          </a:bodyPr>
          <a:lstStyle/>
          <a:p>
            <a:pPr>
              <a:buFont typeface="Wingdings" panose="05000000000000000000" pitchFamily="2" charset="2"/>
              <a:buChar char="Ø"/>
            </a:pPr>
            <a:r>
              <a:rPr lang="el-GR" sz="2400" dirty="0"/>
              <a:t>Εγώ πάλι απεικονίζω την Μαντώ </a:t>
            </a:r>
            <a:r>
              <a:rPr lang="el-GR" sz="2400" dirty="0" err="1"/>
              <a:t>Μαυρογένους</a:t>
            </a:r>
            <a:r>
              <a:rPr lang="el-GR" sz="2400" dirty="0"/>
              <a:t> η οποία γεννήθηκε το 1796 στην Τεργέστη και καταγόταν από πλούσια οικογένεια. Πριν από πολλά χρόνια ήταν αγωνίστρια της επανάστασης του 1821 και διέθεσε σχεδόν όλη την περιουσία της για τον αγώνα των Ελλήνων. Εγώ βρίσκομαι στο μουσείο γλυπτικής «Νίκος </a:t>
            </a:r>
            <a:r>
              <a:rPr lang="el-GR" sz="2400" dirty="0" err="1"/>
              <a:t>Περαντινός</a:t>
            </a:r>
            <a:r>
              <a:rPr lang="el-GR" sz="2400" dirty="0"/>
              <a:t>» στην Πάρο και φυσικά είμαι ένα από τα σημαντικότερα εκθέματά του. Αυτό το νησί είναι ο τόπος στον οποίο η αγαπημένη μας Μαντώ απεβίωσε και για αυτό και εγώ βρίσκομαι εδώ! </a:t>
            </a:r>
          </a:p>
          <a:p>
            <a:pPr>
              <a:buFont typeface="Wingdings" panose="05000000000000000000" pitchFamily="2" charset="2"/>
              <a:buChar char="Ø"/>
            </a:pPr>
            <a:r>
              <a:rPr lang="el-GR" sz="2400" dirty="0"/>
              <a:t>Όμως δεν είμαι η μόνη που απεικονίζω την Μαντώ και ούτε το μόνο σημαντικό έκθεμα στο μουσείο αυτό ή και στα μουσεία της υπόλοιπης Ελλάδας! Αυτό γιατί η ιστορία της Ελλάδας είναι μεγάλη και δεν σταματά ποτέ να εκπλήσσει!</a:t>
            </a:r>
          </a:p>
        </p:txBody>
      </p:sp>
      <p:pic>
        <p:nvPicPr>
          <p:cNvPr id="4" name="Εικόνα 3">
            <a:extLst>
              <a:ext uri="{FF2B5EF4-FFF2-40B4-BE49-F238E27FC236}">
                <a16:creationId xmlns:a16="http://schemas.microsoft.com/office/drawing/2014/main" id="{952C349E-F8E9-41DB-93AA-9F389CDF38DB}"/>
              </a:ext>
            </a:extLst>
          </p:cNvPr>
          <p:cNvPicPr>
            <a:picLocks noChangeAspect="1"/>
          </p:cNvPicPr>
          <p:nvPr/>
        </p:nvPicPr>
        <p:blipFill>
          <a:blip r:embed="rId3"/>
          <a:stretch>
            <a:fillRect/>
          </a:stretch>
        </p:blipFill>
        <p:spPr>
          <a:xfrm>
            <a:off x="10829731" y="4947929"/>
            <a:ext cx="1230849" cy="1849163"/>
          </a:xfrm>
          <a:prstGeom prst="rect">
            <a:avLst/>
          </a:prstGeom>
        </p:spPr>
      </p:pic>
    </p:spTree>
    <p:extLst>
      <p:ext uri="{BB962C8B-B14F-4D97-AF65-F5344CB8AC3E}">
        <p14:creationId xmlns:p14="http://schemas.microsoft.com/office/powerpoint/2010/main" val="1377612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203806-2D2D-4EFA-8D70-1AF5BAD4F729}"/>
              </a:ext>
            </a:extLst>
          </p:cNvPr>
          <p:cNvSpPr>
            <a:spLocks noGrp="1"/>
          </p:cNvSpPr>
          <p:nvPr>
            <p:ph type="title"/>
          </p:nvPr>
        </p:nvSpPr>
        <p:spPr/>
        <p:txBody>
          <a:bodyPr/>
          <a:lstStyle/>
          <a:p>
            <a:pPr algn="ctr"/>
            <a:r>
              <a:rPr lang="el-GR"/>
              <a:t>Η ΙΣΤΟΡΙΑ ΤΗΣ ΕΛΛΑΔΑΣ </a:t>
            </a:r>
            <a:r>
              <a:rPr lang="el-GR" dirty="0"/>
              <a:t>ΖΩΝΤΑΝΕΥΕΙ </a:t>
            </a:r>
          </a:p>
        </p:txBody>
      </p:sp>
      <p:sp>
        <p:nvSpPr>
          <p:cNvPr id="3" name="Θέση περιεχομένου 2">
            <a:extLst>
              <a:ext uri="{FF2B5EF4-FFF2-40B4-BE49-F238E27FC236}">
                <a16:creationId xmlns:a16="http://schemas.microsoft.com/office/drawing/2014/main" id="{B7FA4A82-75DF-4B37-B291-34309D6FE086}"/>
              </a:ext>
            </a:extLst>
          </p:cNvPr>
          <p:cNvSpPr>
            <a:spLocks noGrp="1"/>
          </p:cNvSpPr>
          <p:nvPr>
            <p:ph idx="1"/>
          </p:nvPr>
        </p:nvSpPr>
        <p:spPr/>
        <p:txBody>
          <a:bodyPr/>
          <a:lstStyle/>
          <a:p>
            <a:pPr marL="0" indent="0">
              <a:buNone/>
            </a:pPr>
            <a:r>
              <a:rPr lang="el-GR" dirty="0"/>
              <a:t>ΜΑΘΗΜΑ: ΝΕΟΕΛΛΗΝΙΚΗ ΓΛΩΣΣΑ</a:t>
            </a:r>
          </a:p>
          <a:p>
            <a:pPr marL="0" indent="0">
              <a:buNone/>
            </a:pPr>
            <a:r>
              <a:rPr lang="el-GR" dirty="0"/>
              <a:t>ΚΑΘΗΓ</a:t>
            </a:r>
            <a:r>
              <a:rPr lang="en-US" dirty="0"/>
              <a:t>H</a:t>
            </a:r>
            <a:r>
              <a:rPr lang="el-GR"/>
              <a:t>ΤΡΙΑ</a:t>
            </a:r>
            <a:r>
              <a:rPr lang="el-GR" dirty="0"/>
              <a:t>: ΜΑΛΛΙΑΡΙΔΗ ΑΓΓΕΛΙΚΗ</a:t>
            </a:r>
          </a:p>
          <a:p>
            <a:pPr marL="0" indent="0">
              <a:buNone/>
            </a:pPr>
            <a:r>
              <a:rPr lang="el-GR" dirty="0"/>
              <a:t>ΣΥΜΜΕΤΕΧΟΝΤΕΣ: ΜΠΑΝΤΟΥΝΑΣ ΚΩΝΣΤΑΝΤΙΝΟΣ</a:t>
            </a:r>
          </a:p>
          <a:p>
            <a:pPr marL="0" indent="0">
              <a:buNone/>
            </a:pPr>
            <a:r>
              <a:rPr lang="el-GR" dirty="0"/>
              <a:t>                                   ΣΤΕΦΑΝΟΓΙΑΝΝΗΣ ΓΙΑΝΝΗΣ</a:t>
            </a:r>
          </a:p>
          <a:p>
            <a:pPr marL="0" indent="0">
              <a:buNone/>
            </a:pPr>
            <a:r>
              <a:rPr lang="el-GR" dirty="0"/>
              <a:t>                                   ΚΩΝΣΤΑΝΤΑΚΟΣ ΓΙΑΝΝΗΣ</a:t>
            </a:r>
          </a:p>
        </p:txBody>
      </p:sp>
    </p:spTree>
    <p:extLst>
      <p:ext uri="{BB962C8B-B14F-4D97-AF65-F5344CB8AC3E}">
        <p14:creationId xmlns:p14="http://schemas.microsoft.com/office/powerpoint/2010/main" val="31315595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894A61-6EDC-4F2B-8253-AC8301CD4924}"/>
              </a:ext>
            </a:extLst>
          </p:cNvPr>
          <p:cNvSpPr>
            <a:spLocks noGrp="1"/>
          </p:cNvSpPr>
          <p:nvPr>
            <p:ph type="title"/>
          </p:nvPr>
        </p:nvSpPr>
        <p:spPr>
          <a:xfrm>
            <a:off x="838200" y="365125"/>
            <a:ext cx="10515600" cy="948109"/>
          </a:xfrm>
        </p:spPr>
        <p:txBody>
          <a:bodyPr/>
          <a:lstStyle/>
          <a:p>
            <a:r>
              <a:rPr lang="el-GR" dirty="0"/>
              <a:t>ΣΑΣ ΕΥΧΑΡΙΣΤΟΥΜΕ ΓΙΑ ΤΗΝ ΠΡΟΣΟΧΗ ΣΑΣ</a:t>
            </a:r>
          </a:p>
        </p:txBody>
      </p:sp>
    </p:spTree>
    <p:extLst>
      <p:ext uri="{BB962C8B-B14F-4D97-AF65-F5344CB8AC3E}">
        <p14:creationId xmlns:p14="http://schemas.microsoft.com/office/powerpoint/2010/main" val="227360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Ουράνιο">
  <a:themeElements>
    <a:clrScheme name="Ουράνιο">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Αξιομνημόνευτο">
  <a:themeElements>
    <a:clrScheme name="Αξιομνημόνευτο">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Αξιομνημόνευτο">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Αξιομνημόνευτο">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566</TotalTime>
  <Words>610</Words>
  <Application>Microsoft Office PowerPoint</Application>
  <PresentationFormat>Ευρεία οθόνη</PresentationFormat>
  <Paragraphs>20</Paragraphs>
  <Slides>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9</vt:i4>
      </vt:variant>
    </vt:vector>
  </HeadingPairs>
  <TitlesOfParts>
    <vt:vector size="18" baseType="lpstr">
      <vt:lpstr>Arial</vt:lpstr>
      <vt:lpstr>Calibri</vt:lpstr>
      <vt:lpstr>Calibri Light</vt:lpstr>
      <vt:lpstr>Century Gothic</vt:lpstr>
      <vt:lpstr>Wingdings</vt:lpstr>
      <vt:lpstr>Wingdings 2</vt:lpstr>
      <vt:lpstr>Θέμα του Office</vt:lpstr>
      <vt:lpstr>Ουράνιο</vt:lpstr>
      <vt:lpstr>Αξιομνημόνευτο</vt:lpstr>
      <vt:lpstr>Η ΙΣΤΟΡΙΑ ΤΗΣ ΕΛΛΑΔΑΣ ΖΩΝΤΑΝΕΥΕΙ </vt:lpstr>
      <vt:lpstr>Ο ΣΤΡΑΤΗΓΟΣ ΜΙΛΤΙΑΔΗΣ</vt:lpstr>
      <vt:lpstr>Ο ΞΑΚΟΥΣΤΟΣ ΛΕΩΝΙΔΑΣ</vt:lpstr>
      <vt:lpstr>Ο ΕΥΦΥΗΣ ΘΕΜΙΣΤΟΚΛΗΣ</vt:lpstr>
      <vt:lpstr>ΜΕΤΑ ΑΠΟ ΠΕΡΙΠΟΥ 13 ΑΙΩνες ΜΕΣΑ ΣΤΟΝ ΧΡΟΝΟ </vt:lpstr>
      <vt:lpstr>Ο ΓΕΡΟΣ ΤΟΥ ΜΟΡΙΑ ΚΟΛΟΚΟΤΡΩΝΗΣ </vt:lpstr>
      <vt:lpstr>Η ΓΕΝΝΑΙΟΔΩΡΗ ΜΑΝΤΩ ΜΑΥΡΟΓΕΝΟΥΣ</vt:lpstr>
      <vt:lpstr>Η ΙΣΤΟΡΙΑ ΤΗΣ ΕΛΛΑΔΑΣ ΖΩΝΤΑΝΕΥΕΙ </vt:lpstr>
      <vt:lpstr>ΣΑΣ ΕΥΧΑΡΙΣΤΟΥΜΕ ΓΙΑ ΤΗΝ ΠΡΟΣΟΧΗ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ΙΣΤΟΡΙΑ ΖΩΝΤΑΝΕΥΕΙ </dc:title>
  <dc:creator>DIONYSIOS BANTOUNAS</dc:creator>
  <cp:lastModifiedBy>DIONYSIOS BANTOUNAS</cp:lastModifiedBy>
  <cp:revision>107</cp:revision>
  <dcterms:created xsi:type="dcterms:W3CDTF">2021-03-03T08:07:00Z</dcterms:created>
  <dcterms:modified xsi:type="dcterms:W3CDTF">2021-03-15T19:29:51Z</dcterms:modified>
</cp:coreProperties>
</file>