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816" r:id="rId2"/>
    <p:sldMasterId id="2147483840" r:id="rId3"/>
  </p:sldMasterIdLst>
  <p:notesMasterIdLst>
    <p:notesMasterId r:id="rId11"/>
  </p:notesMasterIdLst>
  <p:sldIdLst>
    <p:sldId id="25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88" autoAdjust="0"/>
    <p:restoredTop sz="94660"/>
  </p:normalViewPr>
  <p:slideViewPr>
    <p:cSldViewPr>
      <p:cViewPr varScale="1">
        <p:scale>
          <a:sx n="73" d="100"/>
          <a:sy n="73" d="100"/>
        </p:scale>
        <p:origin x="-10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DCBA9-5CA1-46E4-9564-5EAD730DF42B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ED12AF-1B9D-438A-9C0F-CFEA0DB25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ED12AF-1B9D-438A-9C0F-CFEA0DB25294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E8CF1D4-A250-40FE-8604-FEF79F4AB27F}" type="datetimeFigureOut">
              <a:rPr lang="el-GR" smtClean="0"/>
              <a:pPr/>
              <a:t>30/3/2021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71F29BE-D6E1-47FE-99D9-937E3C4ED55E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rgbClr val="7030A0"/>
                </a:solidFill>
              </a:rPr>
              <a:t>ΕΡΓΑΣΙΑ</a:t>
            </a:r>
            <a:r>
              <a:rPr lang="el-GR" dirty="0" smtClean="0"/>
              <a:t> ΜΟΥΣΕΙΩΝ</a:t>
            </a:r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i="1" u="sng" dirty="0" smtClean="0"/>
              <a:t>Συμμετέχοντες:</a:t>
            </a:r>
          </a:p>
          <a:p>
            <a:r>
              <a:rPr lang="el-GR" b="1" i="1" u="sng" dirty="0" smtClean="0"/>
              <a:t>Ασπασία </a:t>
            </a:r>
            <a:r>
              <a:rPr lang="el-GR" b="1" i="1" u="sng" dirty="0" err="1" smtClean="0"/>
              <a:t>Καλουδά</a:t>
            </a:r>
            <a:endParaRPr lang="el-GR" b="1" i="1" u="sng" dirty="0" smtClean="0"/>
          </a:p>
          <a:p>
            <a:r>
              <a:rPr lang="el-GR" b="1" i="1" u="sng" dirty="0" smtClean="0"/>
              <a:t>Πηνελόπη </a:t>
            </a:r>
            <a:r>
              <a:rPr lang="el-GR" b="1" i="1" u="sng" dirty="0" err="1" smtClean="0"/>
              <a:t>Ξανθοπούλου</a:t>
            </a:r>
            <a:endParaRPr lang="el-GR" b="1" i="1" u="sng" dirty="0" smtClean="0"/>
          </a:p>
          <a:p>
            <a:r>
              <a:rPr lang="el-GR" b="1" i="1" u="sng" dirty="0" smtClean="0"/>
              <a:t>Χριστιάνα Χατζηβασιλείου</a:t>
            </a:r>
          </a:p>
          <a:p>
            <a:r>
              <a:rPr lang="el-GR" b="1" i="1" u="sng" dirty="0" smtClean="0"/>
              <a:t>Ειρήνη </a:t>
            </a:r>
            <a:r>
              <a:rPr lang="el-GR" b="1" i="1" u="sng" dirty="0" err="1" smtClean="0"/>
              <a:t>Χήτου</a:t>
            </a:r>
            <a:endParaRPr lang="el-GR" b="1" i="1" u="sng" dirty="0" smtClean="0"/>
          </a:p>
          <a:p>
            <a:endParaRPr lang="el-GR" dirty="0"/>
          </a:p>
          <a:p>
            <a:r>
              <a:rPr lang="el-GR" b="1" u="sng" dirty="0" smtClean="0"/>
              <a:t>Δασκάλα:</a:t>
            </a:r>
          </a:p>
          <a:p>
            <a:r>
              <a:rPr lang="el-GR" b="1" u="sng" dirty="0" smtClean="0"/>
              <a:t>Αγγελική </a:t>
            </a:r>
            <a:r>
              <a:rPr lang="el-GR" b="1" u="sng" dirty="0" err="1" smtClean="0"/>
              <a:t>Μαλλιαρίδη</a:t>
            </a:r>
            <a:endParaRPr lang="el-GR" b="1" u="sng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3568" y="620688"/>
            <a:ext cx="7467600" cy="108012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ΙΣΤΟΡΙΑ ΤΩΝ ΚΑΡΥΑΤΙΔΩΝ</a:t>
            </a:r>
            <a:r>
              <a:rPr lang="el-GR" sz="4400" dirty="0" smtClean="0"/>
              <a:t/>
            </a:r>
            <a:br>
              <a:rPr lang="el-GR" sz="4400" dirty="0" smtClean="0"/>
            </a:br>
            <a:endParaRPr lang="el-GR" sz="4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680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sz="2400" dirty="0" smtClean="0"/>
              <a:t>Είμαστε έξι απελπισμένες αδερφές που δυστυχώς η μία μας αδερφή έχει κλαπεί και βρίσκεται στο </a:t>
            </a:r>
            <a:r>
              <a:rPr lang="en-US" sz="2400" dirty="0" smtClean="0"/>
              <a:t>British Museum </a:t>
            </a:r>
            <a:r>
              <a:rPr lang="el-GR" sz="2400" dirty="0" smtClean="0"/>
              <a:t> του </a:t>
            </a:r>
            <a:r>
              <a:rPr lang="el-GR" sz="2400" dirty="0" err="1" smtClean="0"/>
              <a:t>Λονδίνου.Εμείς</a:t>
            </a:r>
            <a:r>
              <a:rPr lang="el-GR" sz="2400" dirty="0" smtClean="0"/>
              <a:t> βρισκόμαστε στο Μουσείο της Ακρόπολης και μας θαυμάζει όλος ο </a:t>
            </a:r>
            <a:r>
              <a:rPr lang="el-GR" sz="2400" dirty="0" err="1" smtClean="0"/>
              <a:t>κόσμος.Είμαστε</a:t>
            </a:r>
            <a:r>
              <a:rPr lang="el-GR" sz="2400" dirty="0" smtClean="0"/>
              <a:t> καμαρωτές και ψηλές αλλά το μειονέκτημά μας είναι ότι μας λείπουν τα χέρια </a:t>
            </a:r>
            <a:r>
              <a:rPr lang="el-GR" sz="2400" dirty="0" err="1" smtClean="0"/>
              <a:t>μας.Φοράμε</a:t>
            </a:r>
            <a:r>
              <a:rPr lang="el-GR" sz="2400" dirty="0" smtClean="0"/>
              <a:t> κολακευτικούς πέπλους και χιτώνες και μας περιποιούνται με ειδικά μηχανήματα με την μέθοδο </a:t>
            </a:r>
            <a:r>
              <a:rPr lang="en-US" sz="2400" dirty="0" err="1" smtClean="0"/>
              <a:t>laizer</a:t>
            </a:r>
            <a:r>
              <a:rPr lang="en-US" sz="2400" dirty="0" smtClean="0"/>
              <a:t>.</a:t>
            </a:r>
            <a:r>
              <a:rPr lang="el-GR" sz="2400" dirty="0" smtClean="0"/>
              <a:t>Η ντελικάτη ομορφιά μας θέλει χέρια καλλιτέχνη να κρατήσουν την λεπτή λαβίδα πάνω στο δέρμα </a:t>
            </a:r>
            <a:r>
              <a:rPr lang="el-GR" sz="2400" dirty="0" err="1" smtClean="0"/>
              <a:t>μας.Ελπίζουμε</a:t>
            </a:r>
            <a:r>
              <a:rPr lang="el-GR" sz="2400" dirty="0" smtClean="0"/>
              <a:t> κάποτε να γυρίσει η αδερφή μας πίσω και να είμαστε όλες μαζί ενωμένες και δυνατές!</a:t>
            </a:r>
          </a:p>
          <a:p>
            <a:pPr>
              <a:buNone/>
            </a:pPr>
            <a:r>
              <a:rPr lang="el-GR" sz="2400" dirty="0" smtClean="0"/>
              <a:t>Εσύ Νίκη της </a:t>
            </a:r>
            <a:r>
              <a:rPr lang="el-GR" sz="2400" dirty="0" err="1" smtClean="0"/>
              <a:t>Σαμπθράκης</a:t>
            </a:r>
            <a:r>
              <a:rPr lang="el-GR" sz="2400" dirty="0" smtClean="0"/>
              <a:t> θα μας </a:t>
            </a:r>
            <a:r>
              <a:rPr lang="el-GR" sz="2400" dirty="0" err="1" smtClean="0"/>
              <a:t>πείς</a:t>
            </a:r>
            <a:r>
              <a:rPr lang="el-GR" sz="2400" dirty="0" smtClean="0"/>
              <a:t> με λίγα λόγια την ιστορία σου?</a:t>
            </a:r>
            <a:endParaRPr lang="el-GR" sz="24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1008112"/>
          </a:xfrm>
        </p:spPr>
        <p:txBody>
          <a:bodyPr>
            <a:normAutofit/>
          </a:bodyPr>
          <a:lstStyle/>
          <a:p>
            <a:r>
              <a:rPr lang="el-GR" dirty="0" smtClean="0"/>
              <a:t>Η ΙΣΤΟΡΙΑ ΤΗΣ ΝΙΚΗΣ ΤΗΣ ΣΑΜΟΘΡΑΚΗΣ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801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l-GR" sz="2400" dirty="0" smtClean="0"/>
              <a:t>Εγώ </a:t>
            </a:r>
            <a:r>
              <a:rPr lang="el-GR" sz="2400" dirty="0" err="1" smtClean="0"/>
              <a:t>Καρυάτιδες,βρίσκομαι</a:t>
            </a:r>
            <a:r>
              <a:rPr lang="el-GR" sz="2400" dirty="0" smtClean="0"/>
              <a:t> στο Μουσείο του Λούβρου από το 1884.Είμαι μία από τις τρείς φτερωτές Νίκες που βρέθηκαν στον Ναό της Σαμοθράκης και είμαι πολύ χαρούμενη για </a:t>
            </a:r>
            <a:r>
              <a:rPr lang="el-GR" sz="2400" dirty="0" err="1" smtClean="0"/>
              <a:t>αυτό.Βέβαια,μου</a:t>
            </a:r>
            <a:r>
              <a:rPr lang="el-GR" sz="2400" dirty="0" smtClean="0"/>
              <a:t> λείπουν και οι άλλες δύο φτερωτές  Νίκες άλλα δυστυχώς δεν μπορώ να τις φέρω </a:t>
            </a:r>
            <a:r>
              <a:rPr lang="el-GR" sz="2400" dirty="0" err="1" smtClean="0"/>
              <a:t>πίσω.Όμως</a:t>
            </a:r>
            <a:r>
              <a:rPr lang="el-GR" sz="2400" dirty="0" smtClean="0"/>
              <a:t> προσπαθώ να δείχνω στον κόσμο πως είμαι καμαρωτή μαζί με τα υπέροχα φτερά μου παρόλο που δεν έχω </a:t>
            </a:r>
            <a:r>
              <a:rPr lang="el-GR" sz="2400" dirty="0" err="1" smtClean="0"/>
              <a:t>κεφάλι.Ο</a:t>
            </a:r>
            <a:r>
              <a:rPr lang="el-GR" sz="2400" dirty="0" smtClean="0"/>
              <a:t> κόσμος με θαυμάζει και με σχολιάζει με υπέροχα λόγια</a:t>
            </a:r>
            <a:r>
              <a:rPr lang="en-US" sz="2400" dirty="0" smtClean="0"/>
              <a:t> </a:t>
            </a:r>
            <a:r>
              <a:rPr lang="el-GR" sz="2400" dirty="0" smtClean="0"/>
              <a:t>και αυτό μου δίνει αυτοπεποίθηση και </a:t>
            </a:r>
            <a:r>
              <a:rPr lang="el-GR" sz="2400" dirty="0" err="1" smtClean="0"/>
              <a:t>περιφάνεια</a:t>
            </a:r>
            <a:r>
              <a:rPr lang="el-GR" sz="2400" dirty="0" smtClean="0"/>
              <a:t> για να συνεχίσω να στέκομαι στο Μουσείο του Λούβρου.</a:t>
            </a:r>
          </a:p>
          <a:p>
            <a:pPr>
              <a:buNone/>
            </a:pPr>
            <a:r>
              <a:rPr lang="el-GR" sz="2400" dirty="0" smtClean="0"/>
              <a:t>Εσείς Καρυάτιδες θα ευχόσασταν να ήσασταν στην Αγγλία μαζί με την αδερφή σας?</a:t>
            </a:r>
            <a:endParaRPr lang="el-G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-459432"/>
            <a:ext cx="8153400" cy="288032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Κοίτα Νίκη της </a:t>
            </a:r>
            <a:r>
              <a:rPr lang="el-GR" dirty="0" err="1" smtClean="0"/>
              <a:t>Σαμοθράκης,δεν</a:t>
            </a:r>
            <a:r>
              <a:rPr lang="el-GR" dirty="0" smtClean="0"/>
              <a:t> θα θέλαμε να αντικαταστήσουμε την Αγγλία από την Ελλάδα αλλά φυσικά θα θέλαμε να ήμασταν μαζί με την άλλη μία μας αδερφή που τόσο καιρό βρίσκεται μακριά </a:t>
            </a:r>
            <a:r>
              <a:rPr lang="el-GR" dirty="0" err="1" smtClean="0"/>
              <a:t>μας.Δυστυχώς</a:t>
            </a:r>
            <a:r>
              <a:rPr lang="el-GR" dirty="0" smtClean="0"/>
              <a:t> όμως δεν νομίζω οι Έλληνες να έχουν αυτή την περίοδο την οικονομική </a:t>
            </a:r>
            <a:r>
              <a:rPr lang="el-GR" dirty="0" err="1" smtClean="0"/>
              <a:t>ευκαίρια</a:t>
            </a:r>
            <a:r>
              <a:rPr lang="el-GR" dirty="0" smtClean="0"/>
              <a:t> μα την φέρουν </a:t>
            </a:r>
            <a:r>
              <a:rPr lang="el-GR" dirty="0" err="1" smtClean="0"/>
              <a:t>πίσω.Εσύ</a:t>
            </a:r>
            <a:r>
              <a:rPr lang="el-GR" dirty="0" smtClean="0"/>
              <a:t> Νίκη της Σαμοθράκη θα ήθελες να ήσουν </a:t>
            </a:r>
            <a:r>
              <a:rPr lang="el-GR" dirty="0" err="1" smtClean="0"/>
              <a:t>μαζι</a:t>
            </a:r>
            <a:r>
              <a:rPr lang="el-GR" dirty="0" smtClean="0"/>
              <a:t> με τις άλλες δύο φτερωτές νίκες?</a:t>
            </a:r>
            <a:endParaRPr lang="el-G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44016"/>
          </a:xfrm>
        </p:spPr>
        <p:txBody>
          <a:bodyPr>
            <a:normAutofit fontScale="90000"/>
          </a:bodyPr>
          <a:lstStyle/>
          <a:p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Κοιτάξτε Καρυάτιδες και εγώ θα ήθελα να είμαι μαζί με τις άλλες δύο φτερωτές νίκες αλλά άμα δεν ήμουν δεν θα στεναχωριόμουν όσο εσείς </a:t>
            </a:r>
            <a:r>
              <a:rPr lang="el-GR" dirty="0" smtClean="0"/>
              <a:t>γι</a:t>
            </a:r>
            <a:r>
              <a:rPr lang="el-GR" dirty="0" smtClean="0"/>
              <a:t>ατί</a:t>
            </a:r>
            <a:r>
              <a:rPr lang="el-GR" dirty="0" smtClean="0"/>
              <a:t> </a:t>
            </a:r>
            <a:r>
              <a:rPr lang="el-GR" dirty="0" smtClean="0"/>
              <a:t>δεν είναι αδερφές </a:t>
            </a:r>
            <a:r>
              <a:rPr lang="el-GR" dirty="0" err="1" smtClean="0"/>
              <a:t>μου,αλλά</a:t>
            </a:r>
            <a:r>
              <a:rPr lang="el-GR" dirty="0" smtClean="0"/>
              <a:t> φυσικά και θα </a:t>
            </a:r>
            <a:r>
              <a:rPr lang="el-GR" dirty="0" err="1" smtClean="0"/>
              <a:t>ήθελα.Καρυάτιδες</a:t>
            </a:r>
            <a:r>
              <a:rPr lang="el-GR" dirty="0" smtClean="0"/>
              <a:t> δυστυχώς πρέπει να κλείσω γιατί έρχονται τουρίστες να με </a:t>
            </a:r>
            <a:r>
              <a:rPr lang="el-GR" dirty="0" err="1" smtClean="0"/>
              <a:t>καμαρώσουν.Χάρηκα</a:t>
            </a:r>
            <a:r>
              <a:rPr lang="el-GR" dirty="0" smtClean="0"/>
              <a:t> πολύ για την γνωριμία</a:t>
            </a:r>
            <a:r>
              <a:rPr lang="el-GR" dirty="0" smtClean="0"/>
              <a:t>!!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mtClean="0"/>
              <a:t>ΚΑΡΥΑΤΙΔΕΣ:</a:t>
            </a: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Γεια σου Νίκη της Σαμοθράκης ευχόμαστε να τα ξαναπούμε μία άλλη φορά!!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96144"/>
          </a:xfrm>
        </p:spPr>
        <p:txBody>
          <a:bodyPr>
            <a:normAutofit/>
          </a:bodyPr>
          <a:lstStyle/>
          <a:p>
            <a:r>
              <a:rPr lang="el-GR" dirty="0" smtClean="0"/>
              <a:t>Εικόνα των Καρυάτιδων </a:t>
            </a:r>
            <a:endParaRPr lang="el-GR" dirty="0"/>
          </a:p>
        </p:txBody>
      </p:sp>
      <p:pic>
        <p:nvPicPr>
          <p:cNvPr id="4" name="3 - Θέση περιεχομένου" descr="karyatid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844825"/>
            <a:ext cx="6840760" cy="4238476"/>
          </a:xfrm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Εικόνα </a:t>
            </a:r>
            <a:r>
              <a:rPr lang="el-GR" dirty="0" err="1" smtClean="0"/>
              <a:t>τηΣ</a:t>
            </a:r>
            <a:r>
              <a:rPr lang="el-GR" dirty="0" smtClean="0"/>
              <a:t> </a:t>
            </a:r>
            <a:r>
              <a:rPr lang="el-GR" dirty="0" err="1" smtClean="0"/>
              <a:t>ΝίκηΣ</a:t>
            </a:r>
            <a:r>
              <a:rPr lang="el-GR" dirty="0" smtClean="0"/>
              <a:t> </a:t>
            </a:r>
            <a:r>
              <a:rPr lang="el-GR" dirty="0" err="1" smtClean="0"/>
              <a:t>τηΣ</a:t>
            </a:r>
            <a:r>
              <a:rPr lang="el-GR" dirty="0" smtClean="0"/>
              <a:t> </a:t>
            </a:r>
            <a:r>
              <a:rPr lang="el-GR" dirty="0" err="1" smtClean="0"/>
              <a:t>ΣαμοθράκηΣ</a:t>
            </a:r>
            <a:endParaRPr lang="el-GR" dirty="0"/>
          </a:p>
        </p:txBody>
      </p:sp>
      <p:pic>
        <p:nvPicPr>
          <p:cNvPr id="4" name="3 - Θέση περιεχομένου" descr="niki-tis-samothrak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27430" y="1554163"/>
            <a:ext cx="7241539" cy="4525962"/>
          </a:xfr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Διαστημικό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αστημικό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1874</TotalTime>
  <Words>367</Words>
  <Application>Microsoft Office PowerPoint</Application>
  <PresentationFormat>Προβολή στην οθόνη (4:3)</PresentationFormat>
  <Paragraphs>24</Paragraphs>
  <Slides>7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3</vt:i4>
      </vt:variant>
      <vt:variant>
        <vt:lpstr>Τίτλοι διαφανειών</vt:lpstr>
      </vt:variant>
      <vt:variant>
        <vt:i4>7</vt:i4>
      </vt:variant>
    </vt:vector>
  </HeadingPairs>
  <TitlesOfParts>
    <vt:vector size="10" baseType="lpstr">
      <vt:lpstr>1_Αφθονία</vt:lpstr>
      <vt:lpstr>Διαστημικό</vt:lpstr>
      <vt:lpstr>1_Διαστημικό</vt:lpstr>
      <vt:lpstr>ΕΡΓΑΣΙΑ ΜΟΥΣΕΙΩΝ</vt:lpstr>
      <vt:lpstr>Η ΙΣΤΟΡΙΑ ΤΩΝ ΚΑΡΥΑΤΙΔΩΝ </vt:lpstr>
      <vt:lpstr>Η ΙΣΤΟΡΙΑ ΤΗΣ ΝΙΚΗΣ ΤΗΣ ΣΑΜΟΘΡΑΚΗΣ</vt:lpstr>
      <vt:lpstr>Διαφάνεια 4</vt:lpstr>
      <vt:lpstr>Διαφάνεια 5</vt:lpstr>
      <vt:lpstr>Εικόνα των Καρυάτιδων </vt:lpstr>
      <vt:lpstr>Εικόνα τηΣ ΝίκηΣ τηΣ ΣαμοθράκηΣ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ΜΟΥΣΕΙΟ ΛΟΥΒΡΟΥ</dc:title>
  <dc:creator>ANGELA DOKOU</dc:creator>
  <cp:lastModifiedBy>ANGELA DOKOU</cp:lastModifiedBy>
  <cp:revision>37</cp:revision>
  <dcterms:created xsi:type="dcterms:W3CDTF">2021-02-24T19:26:32Z</dcterms:created>
  <dcterms:modified xsi:type="dcterms:W3CDTF">2021-03-30T07:30:44Z</dcterms:modified>
</cp:coreProperties>
</file>