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diagrams/quickStyle5.xml" ContentType="application/vnd.openxmlformats-officedocument.drawingml.diagramStyle+xml"/>
  <Override PartName="/ppt/notesSlides/notesSlide1.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4"/>
  </p:notesMasterIdLst>
  <p:sldIdLst>
    <p:sldId id="302" r:id="rId2"/>
    <p:sldId id="303" r:id="rId3"/>
    <p:sldId id="272" r:id="rId4"/>
    <p:sldId id="284" r:id="rId5"/>
    <p:sldId id="286" r:id="rId6"/>
    <p:sldId id="285" r:id="rId7"/>
    <p:sldId id="261" r:id="rId8"/>
    <p:sldId id="279" r:id="rId9"/>
    <p:sldId id="260" r:id="rId10"/>
    <p:sldId id="265" r:id="rId11"/>
    <p:sldId id="317" r:id="rId12"/>
    <p:sldId id="266" r:id="rId13"/>
    <p:sldId id="280" r:id="rId14"/>
    <p:sldId id="294" r:id="rId15"/>
    <p:sldId id="262" r:id="rId16"/>
    <p:sldId id="295" r:id="rId17"/>
    <p:sldId id="288" r:id="rId18"/>
    <p:sldId id="305" r:id="rId19"/>
    <p:sldId id="289" r:id="rId20"/>
    <p:sldId id="306" r:id="rId21"/>
    <p:sldId id="307" r:id="rId22"/>
    <p:sldId id="310" r:id="rId23"/>
    <p:sldId id="319" r:id="rId24"/>
    <p:sldId id="299" r:id="rId25"/>
    <p:sldId id="293" r:id="rId26"/>
    <p:sldId id="320" r:id="rId27"/>
    <p:sldId id="292" r:id="rId28"/>
    <p:sldId id="313" r:id="rId29"/>
    <p:sldId id="312" r:id="rId30"/>
    <p:sldId id="316" r:id="rId31"/>
    <p:sldId id="314" r:id="rId32"/>
    <p:sldId id="318" r:id="rId3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0000"/>
    <a:srgbClr val="FFFFFF"/>
    <a:srgbClr val="8E0000"/>
    <a:srgbClr val="2D4513"/>
    <a:srgbClr val="A493D5"/>
    <a:srgbClr val="F8A66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81" autoAdjust="0"/>
    <p:restoredTop sz="94684" autoAdjust="0"/>
  </p:normalViewPr>
  <p:slideViewPr>
    <p:cSldViewPr>
      <p:cViewPr>
        <p:scale>
          <a:sx n="70" d="100"/>
          <a:sy n="70" d="100"/>
        </p:scale>
        <p:origin x="-1158" y="-168"/>
      </p:cViewPr>
      <p:guideLst>
        <p:guide orient="horz" pos="2160"/>
        <p:guide pos="2880"/>
      </p:guideLst>
    </p:cSldViewPr>
  </p:slideViewPr>
  <p:outlineViewPr>
    <p:cViewPr>
      <p:scale>
        <a:sx n="33" d="100"/>
        <a:sy n="33" d="100"/>
      </p:scale>
      <p:origin x="0" y="244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2526"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1958B8-945D-4057-9D8F-53AE01186C70}" type="doc">
      <dgm:prSet loTypeId="urn:microsoft.com/office/officeart/2005/8/layout/process2" loCatId="process" qsTypeId="urn:microsoft.com/office/officeart/2005/8/quickstyle/simple1" qsCatId="simple" csTypeId="urn:microsoft.com/office/officeart/2005/8/colors/accent1_2" csCatId="accent1" phldr="1"/>
      <dgm:spPr/>
    </dgm:pt>
    <dgm:pt modelId="{D6735FF6-A95A-486B-8F27-6C61B28E4414}">
      <dgm:prSet phldrT="[Κείμενο]" custT="1"/>
      <dgm:spPr/>
      <dgm:t>
        <a:bodyPr/>
        <a:lstStyle/>
        <a:p>
          <a:r>
            <a:rPr lang="el-GR" sz="1800" dirty="0" smtClean="0">
              <a:solidFill>
                <a:schemeClr val="bg1"/>
              </a:solidFill>
              <a:latin typeface="+mn-lt"/>
              <a:cs typeface="Times New Roman" pitchFamily="18" charset="0"/>
            </a:rPr>
            <a:t>Το 15ο  και 16ο αιώνα ανθίζει  στη Δυτική Ευρώπη ένα  πνευματικό και καλλιτεχνικό κίνημα, η Αναγέννηση, με βασικό χαρακτηριστικό της την απολύτρωση του πνεύματος από το Μεσαιωνικό  </a:t>
          </a:r>
          <a:r>
            <a:rPr lang="el-GR" sz="1800" dirty="0" err="1" smtClean="0">
              <a:solidFill>
                <a:schemeClr val="bg1"/>
              </a:solidFill>
              <a:latin typeface="+mn-lt"/>
              <a:cs typeface="Times New Roman" pitchFamily="18" charset="0"/>
            </a:rPr>
            <a:t>θεοκρατισμό</a:t>
          </a:r>
          <a:r>
            <a:rPr lang="el-GR" sz="1800" dirty="0" smtClean="0">
              <a:solidFill>
                <a:schemeClr val="bg1"/>
              </a:solidFill>
              <a:latin typeface="+mn-lt"/>
              <a:cs typeface="Times New Roman" pitchFamily="18" charset="0"/>
            </a:rPr>
            <a:t>  και την αναβίωση των αξιών της κλασικής αρχαιότητας. </a:t>
          </a:r>
          <a:endParaRPr lang="el-GR" sz="1800" dirty="0">
            <a:solidFill>
              <a:schemeClr val="bg1"/>
            </a:solidFill>
            <a:latin typeface="+mn-lt"/>
          </a:endParaRPr>
        </a:p>
      </dgm:t>
    </dgm:pt>
    <dgm:pt modelId="{25744681-B033-4D3C-AC50-2996F3949726}" type="parTrans" cxnId="{0ECB7510-9956-49BC-95A1-31F1F298AF87}">
      <dgm:prSet/>
      <dgm:spPr/>
      <dgm:t>
        <a:bodyPr/>
        <a:lstStyle/>
        <a:p>
          <a:endParaRPr lang="el-GR"/>
        </a:p>
      </dgm:t>
    </dgm:pt>
    <dgm:pt modelId="{7AEDFFC5-CB99-46AB-BBCD-0AF54C3AD1E2}" type="sibTrans" cxnId="{0ECB7510-9956-49BC-95A1-31F1F298AF87}">
      <dgm:prSet/>
      <dgm:spPr>
        <a:solidFill>
          <a:srgbClr val="FF0000"/>
        </a:solidFill>
      </dgm:spPr>
      <dgm:t>
        <a:bodyPr/>
        <a:lstStyle/>
        <a:p>
          <a:endParaRPr lang="el-GR">
            <a:solidFill>
              <a:srgbClr val="C00000"/>
            </a:solidFill>
          </a:endParaRPr>
        </a:p>
      </dgm:t>
    </dgm:pt>
    <dgm:pt modelId="{A2EE0C7D-C3EF-4355-847A-93FAF64867D9}">
      <dgm:prSet phldrT="[Κείμενο]" custT="1"/>
      <dgm:spPr/>
      <dgm:t>
        <a:bodyPr/>
        <a:lstStyle/>
        <a:p>
          <a:r>
            <a:rPr lang="el-GR" sz="1800" dirty="0" smtClean="0">
              <a:solidFill>
                <a:schemeClr val="bg1"/>
              </a:solidFill>
              <a:latin typeface="+mn-lt"/>
              <a:cs typeface="Times New Roman" pitchFamily="18" charset="0"/>
            </a:rPr>
            <a:t> Η Αναγέννηση εκφράζεται σε όλους τους τομείς της ανθρώπινης δραστηριότητας, και ειδικότερα στον τομέα των Γραμμάτων με το διανοητικό κίνημα του Ουμανισμού, τη στροφή, δηλαδή, προς τη βαθύτερη γνώση της αρχαιότητας με τη μελέτη των αρχαίων Ελλήνων και Λατίνων συγγραφέων.</a:t>
          </a:r>
          <a:endParaRPr lang="el-GR" sz="1800" dirty="0">
            <a:solidFill>
              <a:schemeClr val="bg1"/>
            </a:solidFill>
            <a:latin typeface="+mn-lt"/>
          </a:endParaRPr>
        </a:p>
      </dgm:t>
    </dgm:pt>
    <dgm:pt modelId="{C48EBACC-4EF2-4970-A806-9D33C97BF6A1}" type="parTrans" cxnId="{C479BDCF-8838-4A19-ABFD-7F0A9CFCB62E}">
      <dgm:prSet/>
      <dgm:spPr/>
      <dgm:t>
        <a:bodyPr/>
        <a:lstStyle/>
        <a:p>
          <a:endParaRPr lang="el-GR"/>
        </a:p>
      </dgm:t>
    </dgm:pt>
    <dgm:pt modelId="{9E35A177-070B-4658-820E-76FE62F187B5}" type="sibTrans" cxnId="{C479BDCF-8838-4A19-ABFD-7F0A9CFCB62E}">
      <dgm:prSet/>
      <dgm:spPr>
        <a:solidFill>
          <a:srgbClr val="FF0000"/>
        </a:solidFill>
      </dgm:spPr>
      <dgm:t>
        <a:bodyPr/>
        <a:lstStyle/>
        <a:p>
          <a:endParaRPr lang="el-GR"/>
        </a:p>
      </dgm:t>
    </dgm:pt>
    <dgm:pt modelId="{C109E9E8-9839-4D3E-89AB-B27E90571CDE}">
      <dgm:prSet phldrT="[Κείμενο]" custT="1"/>
      <dgm:spPr/>
      <dgm:t>
        <a:bodyPr/>
        <a:lstStyle/>
        <a:p>
          <a:r>
            <a:rPr lang="el-GR" sz="1800" b="1" dirty="0" smtClean="0">
              <a:solidFill>
                <a:srgbClr val="FF0000"/>
              </a:solidFill>
              <a:latin typeface="+mn-lt"/>
              <a:cs typeface="Times New Roman" pitchFamily="18" charset="0"/>
            </a:rPr>
            <a:t>Στόχος</a:t>
          </a:r>
          <a:r>
            <a:rPr lang="el-GR" sz="1800" dirty="0" smtClean="0">
              <a:solidFill>
                <a:schemeClr val="bg1"/>
              </a:solidFill>
              <a:latin typeface="+mn-lt"/>
              <a:cs typeface="Times New Roman" pitchFamily="18" charset="0"/>
            </a:rPr>
            <a:t> :  των ουμανιστών  διανοουμένων και παιδαγωγών είναι, μέσα από την εκπαίδευση, να αναπτύξει ο άνθρωπος την κριτική του ικανότητα, ώστε, ελεύθερος από προκαταλήψεις, να προσεγγίσει την αλήθεια και να προοδεύσει, να καταστεί ένας "καθολικός άνθρωπος", μια πολυδιάστατη προσωπικότητα, με ευρύτητα γνώσεων  που θα έχει τη δυνατότητα και την ικανότητα να καθορίζει ο ίδιος την τύχη του. </a:t>
          </a:r>
          <a:endParaRPr lang="el-GR" sz="1800" dirty="0">
            <a:solidFill>
              <a:schemeClr val="bg1"/>
            </a:solidFill>
            <a:latin typeface="+mn-lt"/>
          </a:endParaRPr>
        </a:p>
      </dgm:t>
    </dgm:pt>
    <dgm:pt modelId="{6DC5EF57-08DF-485B-A401-2A1ADDF21564}" type="parTrans" cxnId="{90FF8DD3-5CCF-40E6-B382-5834BDF15D34}">
      <dgm:prSet/>
      <dgm:spPr/>
      <dgm:t>
        <a:bodyPr/>
        <a:lstStyle/>
        <a:p>
          <a:endParaRPr lang="el-GR"/>
        </a:p>
      </dgm:t>
    </dgm:pt>
    <dgm:pt modelId="{411D3D57-E322-48E3-A3B6-EDEAA04E34CA}" type="sibTrans" cxnId="{90FF8DD3-5CCF-40E6-B382-5834BDF15D34}">
      <dgm:prSet/>
      <dgm:spPr/>
      <dgm:t>
        <a:bodyPr/>
        <a:lstStyle/>
        <a:p>
          <a:endParaRPr lang="el-GR"/>
        </a:p>
      </dgm:t>
    </dgm:pt>
    <dgm:pt modelId="{FAD42757-006F-4FE8-92AF-A1FD82BBA7BC}" type="pres">
      <dgm:prSet presAssocID="{6F1958B8-945D-4057-9D8F-53AE01186C70}" presName="linearFlow" presStyleCnt="0">
        <dgm:presLayoutVars>
          <dgm:resizeHandles val="exact"/>
        </dgm:presLayoutVars>
      </dgm:prSet>
      <dgm:spPr/>
    </dgm:pt>
    <dgm:pt modelId="{F564A779-4DD9-496A-B95B-DAC15B5F8B91}" type="pres">
      <dgm:prSet presAssocID="{D6735FF6-A95A-486B-8F27-6C61B28E4414}" presName="node" presStyleLbl="node1" presStyleIdx="0" presStyleCnt="3">
        <dgm:presLayoutVars>
          <dgm:bulletEnabled val="1"/>
        </dgm:presLayoutVars>
      </dgm:prSet>
      <dgm:spPr/>
      <dgm:t>
        <a:bodyPr/>
        <a:lstStyle/>
        <a:p>
          <a:endParaRPr lang="el-GR"/>
        </a:p>
      </dgm:t>
    </dgm:pt>
    <dgm:pt modelId="{95BA754A-6165-4916-B57F-12674B9906BB}" type="pres">
      <dgm:prSet presAssocID="{7AEDFFC5-CB99-46AB-BBCD-0AF54C3AD1E2}" presName="sibTrans" presStyleLbl="sibTrans2D1" presStyleIdx="0" presStyleCnt="2"/>
      <dgm:spPr/>
      <dgm:t>
        <a:bodyPr/>
        <a:lstStyle/>
        <a:p>
          <a:endParaRPr lang="el-GR"/>
        </a:p>
      </dgm:t>
    </dgm:pt>
    <dgm:pt modelId="{E5A83F0A-2E6B-4E9A-8ECB-7216D11C52F4}" type="pres">
      <dgm:prSet presAssocID="{7AEDFFC5-CB99-46AB-BBCD-0AF54C3AD1E2}" presName="connectorText" presStyleLbl="sibTrans2D1" presStyleIdx="0" presStyleCnt="2"/>
      <dgm:spPr/>
      <dgm:t>
        <a:bodyPr/>
        <a:lstStyle/>
        <a:p>
          <a:endParaRPr lang="el-GR"/>
        </a:p>
      </dgm:t>
    </dgm:pt>
    <dgm:pt modelId="{9379D96D-21B8-4CED-B119-A0DDB2B88EF9}" type="pres">
      <dgm:prSet presAssocID="{A2EE0C7D-C3EF-4355-847A-93FAF64867D9}" presName="node" presStyleLbl="node1" presStyleIdx="1" presStyleCnt="3" custScaleX="115407">
        <dgm:presLayoutVars>
          <dgm:bulletEnabled val="1"/>
        </dgm:presLayoutVars>
      </dgm:prSet>
      <dgm:spPr/>
      <dgm:t>
        <a:bodyPr/>
        <a:lstStyle/>
        <a:p>
          <a:endParaRPr lang="el-GR"/>
        </a:p>
      </dgm:t>
    </dgm:pt>
    <dgm:pt modelId="{2DD225D5-6168-40FA-892F-F1E933B5F212}" type="pres">
      <dgm:prSet presAssocID="{9E35A177-070B-4658-820E-76FE62F187B5}" presName="sibTrans" presStyleLbl="sibTrans2D1" presStyleIdx="1" presStyleCnt="2"/>
      <dgm:spPr/>
      <dgm:t>
        <a:bodyPr/>
        <a:lstStyle/>
        <a:p>
          <a:endParaRPr lang="el-GR"/>
        </a:p>
      </dgm:t>
    </dgm:pt>
    <dgm:pt modelId="{91997877-917A-4427-AAFC-0381AD83A86B}" type="pres">
      <dgm:prSet presAssocID="{9E35A177-070B-4658-820E-76FE62F187B5}" presName="connectorText" presStyleLbl="sibTrans2D1" presStyleIdx="1" presStyleCnt="2"/>
      <dgm:spPr/>
      <dgm:t>
        <a:bodyPr/>
        <a:lstStyle/>
        <a:p>
          <a:endParaRPr lang="el-GR"/>
        </a:p>
      </dgm:t>
    </dgm:pt>
    <dgm:pt modelId="{3B523170-F43A-4A23-999D-AF3923F67386}" type="pres">
      <dgm:prSet presAssocID="{C109E9E8-9839-4D3E-89AB-B27E90571CDE}" presName="node" presStyleLbl="node1" presStyleIdx="2" presStyleCnt="3" custScaleX="127183">
        <dgm:presLayoutVars>
          <dgm:bulletEnabled val="1"/>
        </dgm:presLayoutVars>
      </dgm:prSet>
      <dgm:spPr/>
      <dgm:t>
        <a:bodyPr/>
        <a:lstStyle/>
        <a:p>
          <a:endParaRPr lang="el-GR"/>
        </a:p>
      </dgm:t>
    </dgm:pt>
  </dgm:ptLst>
  <dgm:cxnLst>
    <dgm:cxn modelId="{21CDAC99-7F29-4BB5-BB2E-5843F484033E}" type="presOf" srcId="{A2EE0C7D-C3EF-4355-847A-93FAF64867D9}" destId="{9379D96D-21B8-4CED-B119-A0DDB2B88EF9}" srcOrd="0" destOrd="0" presId="urn:microsoft.com/office/officeart/2005/8/layout/process2"/>
    <dgm:cxn modelId="{EDD92DFF-61F5-49BB-B32C-7104A5B09222}" type="presOf" srcId="{6F1958B8-945D-4057-9D8F-53AE01186C70}" destId="{FAD42757-006F-4FE8-92AF-A1FD82BBA7BC}" srcOrd="0" destOrd="0" presId="urn:microsoft.com/office/officeart/2005/8/layout/process2"/>
    <dgm:cxn modelId="{C479BDCF-8838-4A19-ABFD-7F0A9CFCB62E}" srcId="{6F1958B8-945D-4057-9D8F-53AE01186C70}" destId="{A2EE0C7D-C3EF-4355-847A-93FAF64867D9}" srcOrd="1" destOrd="0" parTransId="{C48EBACC-4EF2-4970-A806-9D33C97BF6A1}" sibTransId="{9E35A177-070B-4658-820E-76FE62F187B5}"/>
    <dgm:cxn modelId="{8FB911F9-377D-4509-B0DF-5DB060608CEB}" type="presOf" srcId="{9E35A177-070B-4658-820E-76FE62F187B5}" destId="{91997877-917A-4427-AAFC-0381AD83A86B}" srcOrd="1" destOrd="0" presId="urn:microsoft.com/office/officeart/2005/8/layout/process2"/>
    <dgm:cxn modelId="{90FF8DD3-5CCF-40E6-B382-5834BDF15D34}" srcId="{6F1958B8-945D-4057-9D8F-53AE01186C70}" destId="{C109E9E8-9839-4D3E-89AB-B27E90571CDE}" srcOrd="2" destOrd="0" parTransId="{6DC5EF57-08DF-485B-A401-2A1ADDF21564}" sibTransId="{411D3D57-E322-48E3-A3B6-EDEAA04E34CA}"/>
    <dgm:cxn modelId="{6DD90D44-6AEA-4D42-B4FA-F9AF210278BC}" type="presOf" srcId="{7AEDFFC5-CB99-46AB-BBCD-0AF54C3AD1E2}" destId="{E5A83F0A-2E6B-4E9A-8ECB-7216D11C52F4}" srcOrd="1" destOrd="0" presId="urn:microsoft.com/office/officeart/2005/8/layout/process2"/>
    <dgm:cxn modelId="{A9D4B74E-3292-45D3-B829-F2E95D9FB01F}" type="presOf" srcId="{D6735FF6-A95A-486B-8F27-6C61B28E4414}" destId="{F564A779-4DD9-496A-B95B-DAC15B5F8B91}" srcOrd="0" destOrd="0" presId="urn:microsoft.com/office/officeart/2005/8/layout/process2"/>
    <dgm:cxn modelId="{B0CCFF19-0A38-473F-89CD-AF2D7AE01E6B}" type="presOf" srcId="{C109E9E8-9839-4D3E-89AB-B27E90571CDE}" destId="{3B523170-F43A-4A23-999D-AF3923F67386}" srcOrd="0" destOrd="0" presId="urn:microsoft.com/office/officeart/2005/8/layout/process2"/>
    <dgm:cxn modelId="{0ECB7510-9956-49BC-95A1-31F1F298AF87}" srcId="{6F1958B8-945D-4057-9D8F-53AE01186C70}" destId="{D6735FF6-A95A-486B-8F27-6C61B28E4414}" srcOrd="0" destOrd="0" parTransId="{25744681-B033-4D3C-AC50-2996F3949726}" sibTransId="{7AEDFFC5-CB99-46AB-BBCD-0AF54C3AD1E2}"/>
    <dgm:cxn modelId="{075CE795-3DA3-4794-AEA7-6DD37A617EAD}" type="presOf" srcId="{9E35A177-070B-4658-820E-76FE62F187B5}" destId="{2DD225D5-6168-40FA-892F-F1E933B5F212}" srcOrd="0" destOrd="0" presId="urn:microsoft.com/office/officeart/2005/8/layout/process2"/>
    <dgm:cxn modelId="{D413622B-D086-48DB-AACF-100D06AAC37A}" type="presOf" srcId="{7AEDFFC5-CB99-46AB-BBCD-0AF54C3AD1E2}" destId="{95BA754A-6165-4916-B57F-12674B9906BB}" srcOrd="0" destOrd="0" presId="urn:microsoft.com/office/officeart/2005/8/layout/process2"/>
    <dgm:cxn modelId="{2000149B-BC81-4C73-921E-F7950DEA5C69}" type="presParOf" srcId="{FAD42757-006F-4FE8-92AF-A1FD82BBA7BC}" destId="{F564A779-4DD9-496A-B95B-DAC15B5F8B91}" srcOrd="0" destOrd="0" presId="urn:microsoft.com/office/officeart/2005/8/layout/process2"/>
    <dgm:cxn modelId="{301B0CB3-D96A-40C4-8660-C6AEC8DE925E}" type="presParOf" srcId="{FAD42757-006F-4FE8-92AF-A1FD82BBA7BC}" destId="{95BA754A-6165-4916-B57F-12674B9906BB}" srcOrd="1" destOrd="0" presId="urn:microsoft.com/office/officeart/2005/8/layout/process2"/>
    <dgm:cxn modelId="{5131633D-E17C-4C1F-8C6D-A9E2D4D7D958}" type="presParOf" srcId="{95BA754A-6165-4916-B57F-12674B9906BB}" destId="{E5A83F0A-2E6B-4E9A-8ECB-7216D11C52F4}" srcOrd="0" destOrd="0" presId="urn:microsoft.com/office/officeart/2005/8/layout/process2"/>
    <dgm:cxn modelId="{9BF0C7DA-044D-407C-AD16-3FF00AE6BB75}" type="presParOf" srcId="{FAD42757-006F-4FE8-92AF-A1FD82BBA7BC}" destId="{9379D96D-21B8-4CED-B119-A0DDB2B88EF9}" srcOrd="2" destOrd="0" presId="urn:microsoft.com/office/officeart/2005/8/layout/process2"/>
    <dgm:cxn modelId="{24711542-BA8B-40BA-96C5-7FD5DB537243}" type="presParOf" srcId="{FAD42757-006F-4FE8-92AF-A1FD82BBA7BC}" destId="{2DD225D5-6168-40FA-892F-F1E933B5F212}" srcOrd="3" destOrd="0" presId="urn:microsoft.com/office/officeart/2005/8/layout/process2"/>
    <dgm:cxn modelId="{D20F2ED1-BDAF-4D79-AAB7-6DCC331657B4}" type="presParOf" srcId="{2DD225D5-6168-40FA-892F-F1E933B5F212}" destId="{91997877-917A-4427-AAFC-0381AD83A86B}" srcOrd="0" destOrd="0" presId="urn:microsoft.com/office/officeart/2005/8/layout/process2"/>
    <dgm:cxn modelId="{7B8AE45E-F5D1-4175-B9E6-34864CAA3A00}" type="presParOf" srcId="{FAD42757-006F-4FE8-92AF-A1FD82BBA7BC}" destId="{3B523170-F43A-4A23-999D-AF3923F67386}" srcOrd="4"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0005896-92BD-4DAC-BBA9-61FA8BF03B21}"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l-GR"/>
        </a:p>
      </dgm:t>
    </dgm:pt>
    <dgm:pt modelId="{A45AE3A3-8BDF-48E9-A706-8DDA2F27566D}">
      <dgm:prSet phldrT="[Κείμενο]">
        <dgm:style>
          <a:lnRef idx="1">
            <a:schemeClr val="accent3"/>
          </a:lnRef>
          <a:fillRef idx="2">
            <a:schemeClr val="accent3"/>
          </a:fillRef>
          <a:effectRef idx="1">
            <a:schemeClr val="accent3"/>
          </a:effectRef>
          <a:fontRef idx="minor">
            <a:schemeClr val="dk1"/>
          </a:fontRef>
        </dgm:style>
      </dgm:prSet>
      <dgm:spPr/>
      <dgm:t>
        <a:bodyPr/>
        <a:lstStyle/>
        <a:p>
          <a:r>
            <a:rPr lang="el-GR" dirty="0" smtClean="0">
              <a:solidFill>
                <a:srgbClr val="FF0000"/>
              </a:solidFill>
              <a:latin typeface="Comic Sans MS" pitchFamily="66" charset="0"/>
            </a:rPr>
            <a:t>Η </a:t>
          </a:r>
          <a:r>
            <a:rPr lang="el-GR" dirty="0" smtClean="0">
              <a:latin typeface="Comic Sans MS" pitchFamily="66" charset="0"/>
            </a:rPr>
            <a:t> </a:t>
          </a:r>
          <a:endParaRPr lang="el-GR" dirty="0">
            <a:latin typeface="Comic Sans MS" pitchFamily="66" charset="0"/>
          </a:endParaRPr>
        </a:p>
      </dgm:t>
    </dgm:pt>
    <dgm:pt modelId="{73E39094-03C2-4C6D-8637-261FCC052997}" type="parTrans" cxnId="{588B6E1B-CACC-49C0-A754-2469063794C0}">
      <dgm:prSet/>
      <dgm:spPr/>
      <dgm:t>
        <a:bodyPr/>
        <a:lstStyle/>
        <a:p>
          <a:endParaRPr lang="el-GR"/>
        </a:p>
      </dgm:t>
    </dgm:pt>
    <dgm:pt modelId="{BF2957C4-79F4-4DDC-B11C-FDDF4FAB07C4}" type="sibTrans" cxnId="{588B6E1B-CACC-49C0-A754-2469063794C0}">
      <dgm:prSet/>
      <dgm:spPr/>
      <dgm:t>
        <a:bodyPr/>
        <a:lstStyle/>
        <a:p>
          <a:endParaRPr lang="el-GR"/>
        </a:p>
      </dgm:t>
    </dgm:pt>
    <dgm:pt modelId="{F7DA28ED-3861-4F04-808E-E5B7D6C653CA}">
      <dgm:prSet phldrT="[Κείμενο]" custT="1">
        <dgm:style>
          <a:lnRef idx="1">
            <a:schemeClr val="accent2"/>
          </a:lnRef>
          <a:fillRef idx="2">
            <a:schemeClr val="accent2"/>
          </a:fillRef>
          <a:effectRef idx="1">
            <a:schemeClr val="accent2"/>
          </a:effectRef>
          <a:fontRef idx="minor">
            <a:schemeClr val="dk1"/>
          </a:fontRef>
        </dgm:style>
      </dgm:prSet>
      <dgm:spPr/>
      <dgm:t>
        <a:bodyPr/>
        <a:lstStyle/>
        <a:p>
          <a:r>
            <a:rPr lang="el-GR" sz="1200" dirty="0" err="1" smtClean="0">
              <a:latin typeface="Comic Sans MS" pitchFamily="66" charset="0"/>
            </a:rPr>
            <a:t>Βουτσαδάκη</a:t>
          </a:r>
          <a:r>
            <a:rPr lang="el-GR" sz="1200" dirty="0" smtClean="0">
              <a:latin typeface="Comic Sans MS" pitchFamily="66" charset="0"/>
            </a:rPr>
            <a:t> Γεωργία,  Γ1</a:t>
          </a:r>
          <a:endParaRPr lang="el-GR" sz="1200" dirty="0"/>
        </a:p>
      </dgm:t>
    </dgm:pt>
    <dgm:pt modelId="{A63F40DE-5412-46F5-9B30-50F60444DDD4}" type="parTrans" cxnId="{F89037A1-1125-4981-B7C8-E52883231904}">
      <dgm:prSet/>
      <dgm:spPr/>
      <dgm:t>
        <a:bodyPr/>
        <a:lstStyle/>
        <a:p>
          <a:endParaRPr lang="el-GR"/>
        </a:p>
      </dgm:t>
    </dgm:pt>
    <dgm:pt modelId="{FFB00AA9-5274-4149-9FDB-6AFC9AEA5034}" type="sibTrans" cxnId="{F89037A1-1125-4981-B7C8-E52883231904}">
      <dgm:prSet/>
      <dgm:spPr/>
      <dgm:t>
        <a:bodyPr/>
        <a:lstStyle/>
        <a:p>
          <a:endParaRPr lang="el-GR"/>
        </a:p>
      </dgm:t>
    </dgm:pt>
    <dgm:pt modelId="{4AC3E104-E6FB-4C4A-8C7D-EF34C7EC179A}">
      <dgm:prSet phldrT="[Κείμενο]" custT="1"/>
      <dgm:spPr/>
      <dgm:t>
        <a:bodyPr/>
        <a:lstStyle/>
        <a:p>
          <a:r>
            <a:rPr lang="el-GR" sz="5400" dirty="0" smtClean="0">
              <a:solidFill>
                <a:srgbClr val="FF0000"/>
              </a:solidFill>
              <a:latin typeface="Comic Sans MS" pitchFamily="66" charset="0"/>
            </a:rPr>
            <a:t>ΟΜΑΔΑ</a:t>
          </a:r>
          <a:endParaRPr lang="el-GR" sz="5400" dirty="0">
            <a:solidFill>
              <a:srgbClr val="FF0000"/>
            </a:solidFill>
          </a:endParaRPr>
        </a:p>
      </dgm:t>
    </dgm:pt>
    <dgm:pt modelId="{94B1917C-A858-41A0-BDC1-6ABEAA411806}" type="parTrans" cxnId="{96AAC3F7-7435-4D13-94AD-C0CEA2D877A6}">
      <dgm:prSet/>
      <dgm:spPr/>
      <dgm:t>
        <a:bodyPr/>
        <a:lstStyle/>
        <a:p>
          <a:endParaRPr lang="el-GR"/>
        </a:p>
      </dgm:t>
    </dgm:pt>
    <dgm:pt modelId="{D9112F09-09A4-464B-83D0-769AEC5A7976}" type="sibTrans" cxnId="{96AAC3F7-7435-4D13-94AD-C0CEA2D877A6}">
      <dgm:prSet/>
      <dgm:spPr/>
      <dgm:t>
        <a:bodyPr/>
        <a:lstStyle/>
        <a:p>
          <a:endParaRPr lang="el-GR"/>
        </a:p>
      </dgm:t>
    </dgm:pt>
    <dgm:pt modelId="{C24069F3-3936-4AC0-8445-227A748A8A3B}">
      <dgm:prSet phldrT="[Κείμενο]">
        <dgm:style>
          <a:lnRef idx="1">
            <a:schemeClr val="accent1"/>
          </a:lnRef>
          <a:fillRef idx="2">
            <a:schemeClr val="accent1"/>
          </a:fillRef>
          <a:effectRef idx="1">
            <a:schemeClr val="accent1"/>
          </a:effectRef>
          <a:fontRef idx="minor">
            <a:schemeClr val="dk1"/>
          </a:fontRef>
        </dgm:style>
      </dgm:prSet>
      <dgm:spPr/>
      <dgm:t>
        <a:bodyPr/>
        <a:lstStyle/>
        <a:p>
          <a:r>
            <a:rPr lang="el-GR" dirty="0" err="1" smtClean="0">
              <a:latin typeface="Comic Sans MS" pitchFamily="66" charset="0"/>
            </a:rPr>
            <a:t>Μπουφούνος</a:t>
          </a:r>
          <a:r>
            <a:rPr lang="el-GR" dirty="0" smtClean="0">
              <a:latin typeface="Comic Sans MS" pitchFamily="66" charset="0"/>
            </a:rPr>
            <a:t> Δημήτριος,  Γ2</a:t>
          </a:r>
          <a:endParaRPr lang="el-GR" dirty="0"/>
        </a:p>
      </dgm:t>
    </dgm:pt>
    <dgm:pt modelId="{3A64F912-C3E2-4FE6-B84E-49AC10F6821F}" type="parTrans" cxnId="{5A4C2016-886A-4604-A334-160813500CBF}">
      <dgm:prSet/>
      <dgm:spPr/>
      <dgm:t>
        <a:bodyPr/>
        <a:lstStyle/>
        <a:p>
          <a:endParaRPr lang="el-GR"/>
        </a:p>
      </dgm:t>
    </dgm:pt>
    <dgm:pt modelId="{88CD6930-E835-45C8-B348-1F893E56B0F6}" type="sibTrans" cxnId="{5A4C2016-886A-4604-A334-160813500CBF}">
      <dgm:prSet/>
      <dgm:spPr/>
      <dgm:t>
        <a:bodyPr/>
        <a:lstStyle/>
        <a:p>
          <a:endParaRPr lang="el-GR"/>
        </a:p>
      </dgm:t>
    </dgm:pt>
    <dgm:pt modelId="{CF50823C-D804-4BFC-87CA-0AFC3E429B85}">
      <dgm:prSet phldrT="[Κείμενο]"/>
      <dgm:spPr/>
      <dgm:t>
        <a:bodyPr/>
        <a:lstStyle/>
        <a:p>
          <a:r>
            <a:rPr lang="el-GR" dirty="0" smtClean="0">
              <a:solidFill>
                <a:srgbClr val="FF0000"/>
              </a:solidFill>
              <a:latin typeface="Comic Sans MS" pitchFamily="66" charset="0"/>
            </a:rPr>
            <a:t>ΜΑΣ</a:t>
          </a:r>
          <a:endParaRPr lang="el-GR" dirty="0">
            <a:solidFill>
              <a:srgbClr val="FF0000"/>
            </a:solidFill>
          </a:endParaRPr>
        </a:p>
      </dgm:t>
    </dgm:pt>
    <dgm:pt modelId="{2C3B4199-5DBA-455A-BA07-E7FB01AD0097}" type="parTrans" cxnId="{5747E260-C12E-420F-8601-A7A1789DA10D}">
      <dgm:prSet/>
      <dgm:spPr/>
      <dgm:t>
        <a:bodyPr/>
        <a:lstStyle/>
        <a:p>
          <a:endParaRPr lang="el-GR"/>
        </a:p>
      </dgm:t>
    </dgm:pt>
    <dgm:pt modelId="{DC0E64E0-4B76-4E44-8F07-A22DE542FF58}" type="sibTrans" cxnId="{5747E260-C12E-420F-8601-A7A1789DA10D}">
      <dgm:prSet/>
      <dgm:spPr/>
      <dgm:t>
        <a:bodyPr/>
        <a:lstStyle/>
        <a:p>
          <a:endParaRPr lang="el-GR"/>
        </a:p>
      </dgm:t>
    </dgm:pt>
    <dgm:pt modelId="{D6DD39B2-D97C-4ABE-ABA9-EFA4B7085822}">
      <dgm:prSet phldrT="[Κείμενο]" custT="1">
        <dgm:style>
          <a:lnRef idx="1">
            <a:schemeClr val="dk1"/>
          </a:lnRef>
          <a:fillRef idx="2">
            <a:schemeClr val="dk1"/>
          </a:fillRef>
          <a:effectRef idx="1">
            <a:schemeClr val="dk1"/>
          </a:effectRef>
          <a:fontRef idx="minor">
            <a:schemeClr val="dk1"/>
          </a:fontRef>
        </dgm:style>
      </dgm:prSet>
      <dgm:spPr/>
      <dgm:t>
        <a:bodyPr/>
        <a:lstStyle/>
        <a:p>
          <a:r>
            <a:rPr lang="el-GR" sz="1400" dirty="0" smtClean="0"/>
            <a:t> </a:t>
          </a:r>
          <a:r>
            <a:rPr lang="el-GR" sz="1400" b="1" dirty="0" smtClean="0">
              <a:latin typeface="Comic Sans MS" pitchFamily="66" charset="0"/>
            </a:rPr>
            <a:t>ΟΙ</a:t>
          </a:r>
        </a:p>
        <a:p>
          <a:r>
            <a:rPr lang="el-GR" sz="1400" b="1" dirty="0" smtClean="0">
              <a:latin typeface="Comic Sans MS" pitchFamily="66" charset="0"/>
            </a:rPr>
            <a:t> ΥΠΕΥΘΥΝΕΣ ΚΑΘΗΓΗΤΡΙΕΣ</a:t>
          </a:r>
          <a:endParaRPr lang="el-GR" sz="1400" b="1" dirty="0">
            <a:latin typeface="Comic Sans MS" pitchFamily="66" charset="0"/>
          </a:endParaRPr>
        </a:p>
      </dgm:t>
    </dgm:pt>
    <dgm:pt modelId="{64909FBC-5725-463E-AB0A-35129D5FB017}" type="parTrans" cxnId="{924F8386-A15B-4647-B63F-749AB64E1CC0}">
      <dgm:prSet/>
      <dgm:spPr/>
      <dgm:t>
        <a:bodyPr/>
        <a:lstStyle/>
        <a:p>
          <a:endParaRPr lang="el-GR"/>
        </a:p>
      </dgm:t>
    </dgm:pt>
    <dgm:pt modelId="{A4FC685A-4B46-4682-AEFF-3397D913735F}" type="sibTrans" cxnId="{924F8386-A15B-4647-B63F-749AB64E1CC0}">
      <dgm:prSet/>
      <dgm:spPr/>
      <dgm:t>
        <a:bodyPr/>
        <a:lstStyle/>
        <a:p>
          <a:endParaRPr lang="el-GR"/>
        </a:p>
      </dgm:t>
    </dgm:pt>
    <dgm:pt modelId="{B67D187B-4056-429D-AC52-59269565B2F2}">
      <dgm:prSet custT="1">
        <dgm:style>
          <a:lnRef idx="1">
            <a:schemeClr val="accent4"/>
          </a:lnRef>
          <a:fillRef idx="2">
            <a:schemeClr val="accent4"/>
          </a:fillRef>
          <a:effectRef idx="1">
            <a:schemeClr val="accent4"/>
          </a:effectRef>
          <a:fontRef idx="minor">
            <a:schemeClr val="dk1"/>
          </a:fontRef>
        </dgm:style>
      </dgm:prSet>
      <dgm:spPr/>
      <dgm:t>
        <a:bodyPr/>
        <a:lstStyle/>
        <a:p>
          <a:r>
            <a:rPr lang="el-GR" sz="1200" dirty="0" smtClean="0">
              <a:latin typeface="Comic Sans MS" pitchFamily="66" charset="0"/>
            </a:rPr>
            <a:t>Δαυίδ Λεωνίδας, Γ3</a:t>
          </a:r>
        </a:p>
      </dgm:t>
    </dgm:pt>
    <dgm:pt modelId="{09591BDB-2A1D-47BD-8E2D-9BB29303F25C}" type="parTrans" cxnId="{65D268FD-671D-4C87-B621-37E0BB6B5C76}">
      <dgm:prSet/>
      <dgm:spPr/>
      <dgm:t>
        <a:bodyPr/>
        <a:lstStyle/>
        <a:p>
          <a:endParaRPr lang="el-GR"/>
        </a:p>
      </dgm:t>
    </dgm:pt>
    <dgm:pt modelId="{E4E7FB14-C4D0-4FD9-B325-E8B35F24C8DC}" type="sibTrans" cxnId="{65D268FD-671D-4C87-B621-37E0BB6B5C76}">
      <dgm:prSet/>
      <dgm:spPr/>
      <dgm:t>
        <a:bodyPr/>
        <a:lstStyle/>
        <a:p>
          <a:endParaRPr lang="el-GR"/>
        </a:p>
      </dgm:t>
    </dgm:pt>
    <dgm:pt modelId="{43BF72B1-4C76-4E1F-88A8-59D9DBEDA551}">
      <dgm:prSet custT="1">
        <dgm:style>
          <a:lnRef idx="1">
            <a:schemeClr val="dk1"/>
          </a:lnRef>
          <a:fillRef idx="2">
            <a:schemeClr val="dk1"/>
          </a:fillRef>
          <a:effectRef idx="1">
            <a:schemeClr val="dk1"/>
          </a:effectRef>
          <a:fontRef idx="minor">
            <a:schemeClr val="dk1"/>
          </a:fontRef>
        </dgm:style>
      </dgm:prSet>
      <dgm:spPr/>
      <dgm:t>
        <a:bodyPr/>
        <a:lstStyle/>
        <a:p>
          <a:r>
            <a:rPr lang="el-GR" sz="1200" dirty="0" err="1" smtClean="0">
              <a:latin typeface="Comic Sans MS" pitchFamily="66" charset="0"/>
            </a:rPr>
            <a:t>Δερμιτζάκη</a:t>
          </a:r>
          <a:r>
            <a:rPr lang="el-GR" sz="1200" dirty="0" smtClean="0">
              <a:latin typeface="Comic Sans MS" pitchFamily="66" charset="0"/>
            </a:rPr>
            <a:t> Μαρία Άννα, Γ1</a:t>
          </a:r>
        </a:p>
      </dgm:t>
    </dgm:pt>
    <dgm:pt modelId="{DD712A67-6EDF-40A5-8E53-C0E9CA4CA64C}" type="parTrans" cxnId="{D370BDF4-37E1-415F-B3E9-BF05E1296B25}">
      <dgm:prSet/>
      <dgm:spPr/>
      <dgm:t>
        <a:bodyPr/>
        <a:lstStyle/>
        <a:p>
          <a:endParaRPr lang="el-GR"/>
        </a:p>
      </dgm:t>
    </dgm:pt>
    <dgm:pt modelId="{A7E6C025-01C1-438A-9C63-74700CF2F5E1}" type="sibTrans" cxnId="{D370BDF4-37E1-415F-B3E9-BF05E1296B25}">
      <dgm:prSet/>
      <dgm:spPr/>
      <dgm:t>
        <a:bodyPr/>
        <a:lstStyle/>
        <a:p>
          <a:endParaRPr lang="el-GR"/>
        </a:p>
      </dgm:t>
    </dgm:pt>
    <dgm:pt modelId="{91ACB6E7-511E-4C7B-B2A6-FE546BE99C55}">
      <dgm:prSet custT="1">
        <dgm:style>
          <a:lnRef idx="1">
            <a:schemeClr val="accent1"/>
          </a:lnRef>
          <a:fillRef idx="2">
            <a:schemeClr val="accent1"/>
          </a:fillRef>
          <a:effectRef idx="1">
            <a:schemeClr val="accent1"/>
          </a:effectRef>
          <a:fontRef idx="minor">
            <a:schemeClr val="dk1"/>
          </a:fontRef>
        </dgm:style>
      </dgm:prSet>
      <dgm:spPr/>
      <dgm:t>
        <a:bodyPr/>
        <a:lstStyle/>
        <a:p>
          <a:r>
            <a:rPr lang="el-GR" sz="1200" dirty="0" err="1" smtClean="0">
              <a:latin typeface="Comic Sans MS" pitchFamily="66" charset="0"/>
            </a:rPr>
            <a:t>Κοντοβά</a:t>
          </a:r>
          <a:r>
            <a:rPr lang="el-GR" sz="1200" dirty="0" smtClean="0">
              <a:latin typeface="Comic Sans MS" pitchFamily="66" charset="0"/>
            </a:rPr>
            <a:t> Αθανασία Παγώνα, Γ3</a:t>
          </a:r>
        </a:p>
      </dgm:t>
    </dgm:pt>
    <dgm:pt modelId="{A47DD123-62C6-46A7-90B9-DC61CCAF2B42}" type="parTrans" cxnId="{83838188-215E-4A46-9812-FEA701358476}">
      <dgm:prSet/>
      <dgm:spPr/>
      <dgm:t>
        <a:bodyPr/>
        <a:lstStyle/>
        <a:p>
          <a:endParaRPr lang="el-GR"/>
        </a:p>
      </dgm:t>
    </dgm:pt>
    <dgm:pt modelId="{D89FEDA6-5EA7-45FC-B1AF-E18C9BAF6A83}" type="sibTrans" cxnId="{83838188-215E-4A46-9812-FEA701358476}">
      <dgm:prSet/>
      <dgm:spPr/>
      <dgm:t>
        <a:bodyPr/>
        <a:lstStyle/>
        <a:p>
          <a:endParaRPr lang="el-GR"/>
        </a:p>
      </dgm:t>
    </dgm:pt>
    <dgm:pt modelId="{467FF31A-C5E0-4802-9869-F6B84154F1F8}">
      <dgm:prSet custT="1">
        <dgm:style>
          <a:lnRef idx="1">
            <a:schemeClr val="accent2"/>
          </a:lnRef>
          <a:fillRef idx="2">
            <a:schemeClr val="accent2"/>
          </a:fillRef>
          <a:effectRef idx="1">
            <a:schemeClr val="accent2"/>
          </a:effectRef>
          <a:fontRef idx="minor">
            <a:schemeClr val="dk1"/>
          </a:fontRef>
        </dgm:style>
      </dgm:prSet>
      <dgm:spPr/>
      <dgm:t>
        <a:bodyPr/>
        <a:lstStyle/>
        <a:p>
          <a:r>
            <a:rPr lang="el-GR" sz="1200" dirty="0" smtClean="0">
              <a:latin typeface="Comic Sans MS" pitchFamily="66" charset="0"/>
            </a:rPr>
            <a:t>Λάμπρου ΙωάννηςΠαναγιώτης,Γ1</a:t>
          </a:r>
        </a:p>
      </dgm:t>
    </dgm:pt>
    <dgm:pt modelId="{837E3AA6-AA0D-4C42-83A1-67AE425DC4BE}" type="parTrans" cxnId="{2AC098BF-7D64-4847-BA4F-DE33431D64AD}">
      <dgm:prSet/>
      <dgm:spPr/>
      <dgm:t>
        <a:bodyPr/>
        <a:lstStyle/>
        <a:p>
          <a:endParaRPr lang="el-GR"/>
        </a:p>
      </dgm:t>
    </dgm:pt>
    <dgm:pt modelId="{4CAD2D64-720F-40AE-8458-0401CE6BF883}" type="sibTrans" cxnId="{2AC098BF-7D64-4847-BA4F-DE33431D64AD}">
      <dgm:prSet/>
      <dgm:spPr/>
      <dgm:t>
        <a:bodyPr/>
        <a:lstStyle/>
        <a:p>
          <a:endParaRPr lang="el-GR"/>
        </a:p>
      </dgm:t>
    </dgm:pt>
    <dgm:pt modelId="{4A385A95-BB8F-4805-9712-39CBDBAB0501}">
      <dgm:prSet custT="1">
        <dgm:style>
          <a:lnRef idx="1">
            <a:schemeClr val="accent4"/>
          </a:lnRef>
          <a:fillRef idx="2">
            <a:schemeClr val="accent4"/>
          </a:fillRef>
          <a:effectRef idx="1">
            <a:schemeClr val="accent4"/>
          </a:effectRef>
          <a:fontRef idx="minor">
            <a:schemeClr val="dk1"/>
          </a:fontRef>
        </dgm:style>
      </dgm:prSet>
      <dgm:spPr/>
      <dgm:t>
        <a:bodyPr/>
        <a:lstStyle/>
        <a:p>
          <a:r>
            <a:rPr lang="el-GR" sz="1200" dirty="0" smtClean="0">
              <a:latin typeface="Comic Sans MS" pitchFamily="66" charset="0"/>
            </a:rPr>
            <a:t>Λεμπέση Άννα,   Γ1</a:t>
          </a:r>
        </a:p>
      </dgm:t>
    </dgm:pt>
    <dgm:pt modelId="{4298A009-B61A-4C98-9031-E62699ADB4BA}" type="parTrans" cxnId="{F470085A-C613-443D-8AFC-1847EB355137}">
      <dgm:prSet/>
      <dgm:spPr/>
      <dgm:t>
        <a:bodyPr/>
        <a:lstStyle/>
        <a:p>
          <a:endParaRPr lang="el-GR"/>
        </a:p>
      </dgm:t>
    </dgm:pt>
    <dgm:pt modelId="{26E09B39-60C1-4D67-B510-9EF315B42426}" type="sibTrans" cxnId="{F470085A-C613-443D-8AFC-1847EB355137}">
      <dgm:prSet/>
      <dgm:spPr/>
      <dgm:t>
        <a:bodyPr/>
        <a:lstStyle/>
        <a:p>
          <a:endParaRPr lang="el-GR"/>
        </a:p>
      </dgm:t>
    </dgm:pt>
    <dgm:pt modelId="{0EDC13BD-08BB-4FA2-957E-93D5E4174F4B}">
      <dgm:prSet custT="1">
        <dgm:style>
          <a:lnRef idx="1">
            <a:schemeClr val="dk1"/>
          </a:lnRef>
          <a:fillRef idx="2">
            <a:schemeClr val="dk1"/>
          </a:fillRef>
          <a:effectRef idx="1">
            <a:schemeClr val="dk1"/>
          </a:effectRef>
          <a:fontRef idx="minor">
            <a:schemeClr val="dk1"/>
          </a:fontRef>
        </dgm:style>
      </dgm:prSet>
      <dgm:spPr/>
      <dgm:t>
        <a:bodyPr/>
        <a:lstStyle/>
        <a:p>
          <a:r>
            <a:rPr lang="el-GR" sz="1200" dirty="0" err="1" smtClean="0">
              <a:latin typeface="Comic Sans MS" pitchFamily="66" charset="0"/>
            </a:rPr>
            <a:t>Λουκογεωργάκης</a:t>
          </a:r>
          <a:r>
            <a:rPr lang="el-GR" sz="1200" dirty="0" smtClean="0">
              <a:latin typeface="Comic Sans MS" pitchFamily="66" charset="0"/>
            </a:rPr>
            <a:t> Γεώργιος, Γ3</a:t>
          </a:r>
        </a:p>
      </dgm:t>
    </dgm:pt>
    <dgm:pt modelId="{C2168D7E-9D5F-4AF9-9D1B-9D23B7E41969}" type="parTrans" cxnId="{CCDBEE4B-1985-49D8-8655-2C9448AA96EF}">
      <dgm:prSet/>
      <dgm:spPr/>
      <dgm:t>
        <a:bodyPr/>
        <a:lstStyle/>
        <a:p>
          <a:endParaRPr lang="el-GR"/>
        </a:p>
      </dgm:t>
    </dgm:pt>
    <dgm:pt modelId="{572AA836-AAE7-4285-833B-575758A29DB9}" type="sibTrans" cxnId="{CCDBEE4B-1985-49D8-8655-2C9448AA96EF}">
      <dgm:prSet/>
      <dgm:spPr/>
      <dgm:t>
        <a:bodyPr/>
        <a:lstStyle/>
        <a:p>
          <a:endParaRPr lang="el-GR"/>
        </a:p>
      </dgm:t>
    </dgm:pt>
    <dgm:pt modelId="{56ECBA01-EBF8-4D59-A889-DDF04C43DFBD}">
      <dgm:prSet>
        <dgm:style>
          <a:lnRef idx="1">
            <a:schemeClr val="accent3"/>
          </a:lnRef>
          <a:fillRef idx="2">
            <a:schemeClr val="accent3"/>
          </a:fillRef>
          <a:effectRef idx="1">
            <a:schemeClr val="accent3"/>
          </a:effectRef>
          <a:fontRef idx="minor">
            <a:schemeClr val="dk1"/>
          </a:fontRef>
        </dgm:style>
      </dgm:prSet>
      <dgm:spPr/>
      <dgm:t>
        <a:bodyPr/>
        <a:lstStyle/>
        <a:p>
          <a:r>
            <a:rPr lang="el-GR" smtClean="0">
              <a:latin typeface="Comic Sans MS" pitchFamily="66" charset="0"/>
            </a:rPr>
            <a:t>Πετρουλάκη Ήριννα,  Γ2</a:t>
          </a:r>
          <a:endParaRPr lang="el-GR" dirty="0" smtClean="0">
            <a:latin typeface="Comic Sans MS" pitchFamily="66" charset="0"/>
          </a:endParaRPr>
        </a:p>
      </dgm:t>
    </dgm:pt>
    <dgm:pt modelId="{FCE1BBA9-4FA2-4FDC-B8E8-8B3EEAAE1DAA}" type="parTrans" cxnId="{AAF3F9E5-4D7F-48AE-B5E7-E710832AAE4A}">
      <dgm:prSet/>
      <dgm:spPr/>
      <dgm:t>
        <a:bodyPr/>
        <a:lstStyle/>
        <a:p>
          <a:endParaRPr lang="el-GR"/>
        </a:p>
      </dgm:t>
    </dgm:pt>
    <dgm:pt modelId="{40D5DEA6-323B-4376-9BA6-2B6A57B842EF}" type="sibTrans" cxnId="{AAF3F9E5-4D7F-48AE-B5E7-E710832AAE4A}">
      <dgm:prSet/>
      <dgm:spPr/>
      <dgm:t>
        <a:bodyPr/>
        <a:lstStyle/>
        <a:p>
          <a:endParaRPr lang="el-GR"/>
        </a:p>
      </dgm:t>
    </dgm:pt>
    <dgm:pt modelId="{6B853304-C0E2-488D-95EA-4527BDA359D8}">
      <dgm:prSet>
        <dgm:style>
          <a:lnRef idx="1">
            <a:schemeClr val="accent2"/>
          </a:lnRef>
          <a:fillRef idx="2">
            <a:schemeClr val="accent2"/>
          </a:fillRef>
          <a:effectRef idx="1">
            <a:schemeClr val="accent2"/>
          </a:effectRef>
          <a:fontRef idx="minor">
            <a:schemeClr val="dk1"/>
          </a:fontRef>
        </dgm:style>
      </dgm:prSet>
      <dgm:spPr/>
      <dgm:t>
        <a:bodyPr/>
        <a:lstStyle/>
        <a:p>
          <a:r>
            <a:rPr lang="el-GR" smtClean="0">
              <a:latin typeface="Comic Sans MS" pitchFamily="66" charset="0"/>
            </a:rPr>
            <a:t>Πούλιου Ελένη,     Γ2</a:t>
          </a:r>
          <a:endParaRPr lang="el-GR" dirty="0" smtClean="0">
            <a:latin typeface="Comic Sans MS" pitchFamily="66" charset="0"/>
          </a:endParaRPr>
        </a:p>
      </dgm:t>
    </dgm:pt>
    <dgm:pt modelId="{C4EE64DC-03B0-43B2-AEE7-2A7C993218F0}" type="parTrans" cxnId="{733D3F62-450F-43A0-96D8-DF43058118A0}">
      <dgm:prSet/>
      <dgm:spPr/>
      <dgm:t>
        <a:bodyPr/>
        <a:lstStyle/>
        <a:p>
          <a:endParaRPr lang="el-GR"/>
        </a:p>
      </dgm:t>
    </dgm:pt>
    <dgm:pt modelId="{637D1785-87F9-44EA-A28E-717260B9DD3E}" type="sibTrans" cxnId="{733D3F62-450F-43A0-96D8-DF43058118A0}">
      <dgm:prSet/>
      <dgm:spPr/>
      <dgm:t>
        <a:bodyPr/>
        <a:lstStyle/>
        <a:p>
          <a:endParaRPr lang="el-GR"/>
        </a:p>
      </dgm:t>
    </dgm:pt>
    <dgm:pt modelId="{9552848D-DDE6-4443-A5FC-EBE9675112DB}">
      <dgm:prSet>
        <dgm:style>
          <a:lnRef idx="1">
            <a:schemeClr val="dk1"/>
          </a:lnRef>
          <a:fillRef idx="2">
            <a:schemeClr val="dk1"/>
          </a:fillRef>
          <a:effectRef idx="1">
            <a:schemeClr val="dk1"/>
          </a:effectRef>
          <a:fontRef idx="minor">
            <a:schemeClr val="dk1"/>
          </a:fontRef>
        </dgm:style>
      </dgm:prSet>
      <dgm:spPr/>
      <dgm:t>
        <a:bodyPr/>
        <a:lstStyle/>
        <a:p>
          <a:r>
            <a:rPr lang="el-GR" dirty="0" smtClean="0">
              <a:latin typeface="Comic Sans MS" pitchFamily="66" charset="0"/>
            </a:rPr>
            <a:t>Ξανθόπουλος Θεοχάρης,  Γ4</a:t>
          </a:r>
        </a:p>
      </dgm:t>
    </dgm:pt>
    <dgm:pt modelId="{B73F0539-7097-41E4-8D59-5C74B8C51583}" type="parTrans" cxnId="{B8B51396-10FC-422D-ACCF-3A6C79F12CB5}">
      <dgm:prSet/>
      <dgm:spPr/>
      <dgm:t>
        <a:bodyPr/>
        <a:lstStyle/>
        <a:p>
          <a:endParaRPr lang="el-GR"/>
        </a:p>
      </dgm:t>
    </dgm:pt>
    <dgm:pt modelId="{046ADB73-0319-4C3F-9E4D-72BF6C534DDD}" type="sibTrans" cxnId="{B8B51396-10FC-422D-ACCF-3A6C79F12CB5}">
      <dgm:prSet/>
      <dgm:spPr/>
      <dgm:t>
        <a:bodyPr/>
        <a:lstStyle/>
        <a:p>
          <a:endParaRPr lang="el-GR"/>
        </a:p>
      </dgm:t>
    </dgm:pt>
    <dgm:pt modelId="{AB2C0BCF-A488-4727-A61A-EA946685C8F7}">
      <dgm:prSet>
        <dgm:style>
          <a:lnRef idx="1">
            <a:schemeClr val="accent5"/>
          </a:lnRef>
          <a:fillRef idx="2">
            <a:schemeClr val="accent5"/>
          </a:fillRef>
          <a:effectRef idx="1">
            <a:schemeClr val="accent5"/>
          </a:effectRef>
          <a:fontRef idx="minor">
            <a:schemeClr val="dk1"/>
          </a:fontRef>
        </dgm:style>
      </dgm:prSet>
      <dgm:spPr/>
      <dgm:t>
        <a:bodyPr/>
        <a:lstStyle/>
        <a:p>
          <a:r>
            <a:rPr lang="el-GR" smtClean="0">
              <a:latin typeface="Comic Sans MS" pitchFamily="66" charset="0"/>
            </a:rPr>
            <a:t>Σίτη Βασιλική,  Γ4</a:t>
          </a:r>
          <a:endParaRPr lang="el-GR" dirty="0" smtClean="0">
            <a:latin typeface="Comic Sans MS" pitchFamily="66" charset="0"/>
          </a:endParaRPr>
        </a:p>
      </dgm:t>
    </dgm:pt>
    <dgm:pt modelId="{DA0448F5-87A1-4D99-87B9-978869035A1B}" type="parTrans" cxnId="{553075FA-86F3-4E4E-AB4A-F841B1F8077B}">
      <dgm:prSet/>
      <dgm:spPr/>
      <dgm:t>
        <a:bodyPr/>
        <a:lstStyle/>
        <a:p>
          <a:endParaRPr lang="el-GR"/>
        </a:p>
      </dgm:t>
    </dgm:pt>
    <dgm:pt modelId="{A300064A-3545-4D6C-A5A0-05FAEDE9B600}" type="sibTrans" cxnId="{553075FA-86F3-4E4E-AB4A-F841B1F8077B}">
      <dgm:prSet/>
      <dgm:spPr/>
      <dgm:t>
        <a:bodyPr/>
        <a:lstStyle/>
        <a:p>
          <a:endParaRPr lang="el-GR"/>
        </a:p>
      </dgm:t>
    </dgm:pt>
    <dgm:pt modelId="{949FE280-43AF-4D1B-A356-12A9C9E3CC31}">
      <dgm:prSet>
        <dgm:style>
          <a:lnRef idx="1">
            <a:schemeClr val="accent4"/>
          </a:lnRef>
          <a:fillRef idx="2">
            <a:schemeClr val="accent4"/>
          </a:fillRef>
          <a:effectRef idx="1">
            <a:schemeClr val="accent4"/>
          </a:effectRef>
          <a:fontRef idx="minor">
            <a:schemeClr val="dk1"/>
          </a:fontRef>
        </dgm:style>
      </dgm:prSet>
      <dgm:spPr/>
      <dgm:t>
        <a:bodyPr/>
        <a:lstStyle/>
        <a:p>
          <a:r>
            <a:rPr lang="el-GR" smtClean="0">
              <a:latin typeface="Comic Sans MS" pitchFamily="66" charset="0"/>
            </a:rPr>
            <a:t>Σίτη Στεφανία,  Γ4</a:t>
          </a:r>
          <a:endParaRPr lang="el-GR" dirty="0" smtClean="0">
            <a:latin typeface="Comic Sans MS" pitchFamily="66" charset="0"/>
          </a:endParaRPr>
        </a:p>
      </dgm:t>
    </dgm:pt>
    <dgm:pt modelId="{A508D11B-9B5E-4C28-9499-1052DAFD42EF}" type="parTrans" cxnId="{EDB18540-6D9B-4144-8FAE-903EC7873719}">
      <dgm:prSet/>
      <dgm:spPr/>
      <dgm:t>
        <a:bodyPr/>
        <a:lstStyle/>
        <a:p>
          <a:endParaRPr lang="el-GR"/>
        </a:p>
      </dgm:t>
    </dgm:pt>
    <dgm:pt modelId="{8798EA8C-C6A8-48A9-8EAD-811B046FF6F9}" type="sibTrans" cxnId="{EDB18540-6D9B-4144-8FAE-903EC7873719}">
      <dgm:prSet/>
      <dgm:spPr/>
      <dgm:t>
        <a:bodyPr/>
        <a:lstStyle/>
        <a:p>
          <a:endParaRPr lang="el-GR"/>
        </a:p>
      </dgm:t>
    </dgm:pt>
    <dgm:pt modelId="{F18B0CFE-6E01-45E6-990E-67834D760CC5}">
      <dgm:prSet>
        <dgm:style>
          <a:lnRef idx="1">
            <a:schemeClr val="dk1"/>
          </a:lnRef>
          <a:fillRef idx="2">
            <a:schemeClr val="dk1"/>
          </a:fillRef>
          <a:effectRef idx="1">
            <a:schemeClr val="dk1"/>
          </a:effectRef>
          <a:fontRef idx="minor">
            <a:schemeClr val="dk1"/>
          </a:fontRef>
        </dgm:style>
      </dgm:prSet>
      <dgm:spPr/>
      <dgm:t>
        <a:bodyPr/>
        <a:lstStyle/>
        <a:p>
          <a:r>
            <a:rPr lang="el-GR" dirty="0" err="1" smtClean="0">
              <a:latin typeface="Comic Sans MS" pitchFamily="66" charset="0"/>
            </a:rPr>
            <a:t>Τσομπανίδης</a:t>
          </a:r>
          <a:r>
            <a:rPr lang="el-GR" dirty="0" smtClean="0">
              <a:latin typeface="Comic Sans MS" pitchFamily="66" charset="0"/>
            </a:rPr>
            <a:t>  Ιωάννης,  Γ4</a:t>
          </a:r>
        </a:p>
      </dgm:t>
    </dgm:pt>
    <dgm:pt modelId="{4A0653D1-6E14-4CC0-8DD2-2424D7898B71}" type="parTrans" cxnId="{FCEB326B-CA85-4A6A-90BE-28891F2F8CE6}">
      <dgm:prSet/>
      <dgm:spPr/>
      <dgm:t>
        <a:bodyPr/>
        <a:lstStyle/>
        <a:p>
          <a:endParaRPr lang="el-GR"/>
        </a:p>
      </dgm:t>
    </dgm:pt>
    <dgm:pt modelId="{D2BE9F7C-0B05-4672-8242-D15DA5AE95A2}" type="sibTrans" cxnId="{FCEB326B-CA85-4A6A-90BE-28891F2F8CE6}">
      <dgm:prSet/>
      <dgm:spPr/>
      <dgm:t>
        <a:bodyPr/>
        <a:lstStyle/>
        <a:p>
          <a:endParaRPr lang="el-GR"/>
        </a:p>
      </dgm:t>
    </dgm:pt>
    <dgm:pt modelId="{D0AC0A4E-67F6-4080-8912-0277DCB49069}">
      <dgm:prSet>
        <dgm:style>
          <a:lnRef idx="1">
            <a:schemeClr val="accent5"/>
          </a:lnRef>
          <a:fillRef idx="2">
            <a:schemeClr val="accent5"/>
          </a:fillRef>
          <a:effectRef idx="1">
            <a:schemeClr val="accent5"/>
          </a:effectRef>
          <a:fontRef idx="minor">
            <a:schemeClr val="dk1"/>
          </a:fontRef>
        </dgm:style>
      </dgm:prSet>
      <dgm:spPr/>
      <dgm:t>
        <a:bodyPr/>
        <a:lstStyle/>
        <a:p>
          <a:r>
            <a:rPr lang="el-GR" smtClean="0">
              <a:latin typeface="Comic Sans MS" pitchFamily="66" charset="0"/>
            </a:rPr>
            <a:t>Τοπούζης Ιωάννης,  Γ4</a:t>
          </a:r>
          <a:endParaRPr lang="el-GR" dirty="0" smtClean="0">
            <a:latin typeface="Comic Sans MS" pitchFamily="66" charset="0"/>
          </a:endParaRPr>
        </a:p>
      </dgm:t>
    </dgm:pt>
    <dgm:pt modelId="{A4C648CD-D16E-4D7B-92DF-D8C330B73D6C}" type="parTrans" cxnId="{7D1CABA7-6CFB-4FC4-AE4D-9A113840C4C0}">
      <dgm:prSet/>
      <dgm:spPr/>
      <dgm:t>
        <a:bodyPr/>
        <a:lstStyle/>
        <a:p>
          <a:endParaRPr lang="el-GR"/>
        </a:p>
      </dgm:t>
    </dgm:pt>
    <dgm:pt modelId="{F360CC90-1E80-47DA-9F21-FF461BEE9E02}" type="sibTrans" cxnId="{7D1CABA7-6CFB-4FC4-AE4D-9A113840C4C0}">
      <dgm:prSet/>
      <dgm:spPr/>
      <dgm:t>
        <a:bodyPr/>
        <a:lstStyle/>
        <a:p>
          <a:endParaRPr lang="el-GR"/>
        </a:p>
      </dgm:t>
    </dgm:pt>
    <dgm:pt modelId="{7A2F1DB2-49D2-41D9-93DA-82791E01C19A}">
      <dgm:prSet>
        <dgm:style>
          <a:lnRef idx="1">
            <a:schemeClr val="accent2"/>
          </a:lnRef>
          <a:fillRef idx="2">
            <a:schemeClr val="accent2"/>
          </a:fillRef>
          <a:effectRef idx="1">
            <a:schemeClr val="accent2"/>
          </a:effectRef>
          <a:fontRef idx="minor">
            <a:schemeClr val="dk1"/>
          </a:fontRef>
        </dgm:style>
      </dgm:prSet>
      <dgm:spPr/>
      <dgm:t>
        <a:bodyPr/>
        <a:lstStyle/>
        <a:p>
          <a:r>
            <a:rPr lang="el-GR" dirty="0" err="1" smtClean="0">
              <a:latin typeface="Comic Sans MS" pitchFamily="66" charset="0"/>
            </a:rPr>
            <a:t>Υμεράι</a:t>
          </a:r>
          <a:r>
            <a:rPr lang="el-GR" dirty="0" smtClean="0">
              <a:latin typeface="Comic Sans MS" pitchFamily="66" charset="0"/>
            </a:rPr>
            <a:t> </a:t>
          </a:r>
          <a:r>
            <a:rPr lang="el-GR" dirty="0" err="1" smtClean="0">
              <a:latin typeface="Comic Sans MS" pitchFamily="66" charset="0"/>
            </a:rPr>
            <a:t>Κλέντα</a:t>
          </a:r>
          <a:r>
            <a:rPr lang="el-GR" dirty="0" smtClean="0">
              <a:latin typeface="Comic Sans MS" pitchFamily="66" charset="0"/>
            </a:rPr>
            <a:t>, Γ4</a:t>
          </a:r>
        </a:p>
      </dgm:t>
    </dgm:pt>
    <dgm:pt modelId="{0755F310-8AB6-4B5B-AE4D-7A1F8236F2EB}" type="parTrans" cxnId="{E7EE62A0-6DBE-44DB-9E8F-8D71039C88DE}">
      <dgm:prSet/>
      <dgm:spPr/>
      <dgm:t>
        <a:bodyPr/>
        <a:lstStyle/>
        <a:p>
          <a:endParaRPr lang="el-GR"/>
        </a:p>
      </dgm:t>
    </dgm:pt>
    <dgm:pt modelId="{4D5F441E-C1F8-47FC-B622-2D33AA1631B3}" type="sibTrans" cxnId="{E7EE62A0-6DBE-44DB-9E8F-8D71039C88DE}">
      <dgm:prSet/>
      <dgm:spPr/>
      <dgm:t>
        <a:bodyPr/>
        <a:lstStyle/>
        <a:p>
          <a:endParaRPr lang="el-GR"/>
        </a:p>
      </dgm:t>
    </dgm:pt>
    <dgm:pt modelId="{3E0040ED-51B0-4243-9E97-7AD0AF8C5800}">
      <dgm:prSet custT="1">
        <dgm:style>
          <a:lnRef idx="1">
            <a:schemeClr val="accent4"/>
          </a:lnRef>
          <a:fillRef idx="2">
            <a:schemeClr val="accent4"/>
          </a:fillRef>
          <a:effectRef idx="1">
            <a:schemeClr val="accent4"/>
          </a:effectRef>
          <a:fontRef idx="minor">
            <a:schemeClr val="dk1"/>
          </a:fontRef>
        </dgm:style>
      </dgm:prSet>
      <dgm:spPr/>
      <dgm:t>
        <a:bodyPr/>
        <a:lstStyle/>
        <a:p>
          <a:r>
            <a:rPr lang="el-GR" sz="1100" b="0" dirty="0" smtClean="0">
              <a:latin typeface="Comic Sans MS" pitchFamily="66" charset="0"/>
            </a:rPr>
            <a:t>Χριστοδούλου Μαρία Κωνσταντίνα,  Γ4</a:t>
          </a:r>
        </a:p>
      </dgm:t>
    </dgm:pt>
    <dgm:pt modelId="{8D63708E-D693-42A7-B81C-DE9585C00102}" type="parTrans" cxnId="{0FE95591-5AAF-4903-A549-23AD3E9CABF6}">
      <dgm:prSet/>
      <dgm:spPr/>
      <dgm:t>
        <a:bodyPr/>
        <a:lstStyle/>
        <a:p>
          <a:endParaRPr lang="el-GR"/>
        </a:p>
      </dgm:t>
    </dgm:pt>
    <dgm:pt modelId="{8F4A3FAD-86A3-445E-A1AB-F6862D12E74B}" type="sibTrans" cxnId="{0FE95591-5AAF-4903-A549-23AD3E9CABF6}">
      <dgm:prSet/>
      <dgm:spPr/>
      <dgm:t>
        <a:bodyPr/>
        <a:lstStyle/>
        <a:p>
          <a:endParaRPr lang="el-GR"/>
        </a:p>
      </dgm:t>
    </dgm:pt>
    <dgm:pt modelId="{9FFE4E71-BF2E-489E-B39F-8D7FCE336217}">
      <dgm:prSet custT="1">
        <dgm:style>
          <a:lnRef idx="1">
            <a:schemeClr val="accent4"/>
          </a:lnRef>
          <a:fillRef idx="2">
            <a:schemeClr val="accent4"/>
          </a:fillRef>
          <a:effectRef idx="1">
            <a:schemeClr val="accent4"/>
          </a:effectRef>
          <a:fontRef idx="minor">
            <a:schemeClr val="dk1"/>
          </a:fontRef>
        </dgm:style>
      </dgm:prSet>
      <dgm:spPr/>
      <dgm:t>
        <a:bodyPr/>
        <a:lstStyle/>
        <a:p>
          <a:r>
            <a:rPr lang="el-GR" sz="1200" dirty="0" err="1" smtClean="0">
              <a:latin typeface="Comic Sans MS" pitchFamily="66" charset="0"/>
            </a:rPr>
            <a:t>Μηλιώνης</a:t>
          </a:r>
          <a:r>
            <a:rPr lang="el-GR" sz="1200" dirty="0" smtClean="0">
              <a:latin typeface="Comic Sans MS" pitchFamily="66" charset="0"/>
            </a:rPr>
            <a:t> Χρίστος, Γ2</a:t>
          </a:r>
        </a:p>
      </dgm:t>
    </dgm:pt>
    <dgm:pt modelId="{5D4517FA-2965-4D6B-95EC-3A42DE01FDF3}" type="parTrans" cxnId="{0815B172-FB3F-47D3-A3A4-41F014413508}">
      <dgm:prSet/>
      <dgm:spPr/>
      <dgm:t>
        <a:bodyPr/>
        <a:lstStyle/>
        <a:p>
          <a:endParaRPr lang="el-GR"/>
        </a:p>
      </dgm:t>
    </dgm:pt>
    <dgm:pt modelId="{E6E84555-E47A-43AA-B23D-1A4155BE1D02}" type="sibTrans" cxnId="{0815B172-FB3F-47D3-A3A4-41F014413508}">
      <dgm:prSet/>
      <dgm:spPr/>
      <dgm:t>
        <a:bodyPr/>
        <a:lstStyle/>
        <a:p>
          <a:endParaRPr lang="el-GR"/>
        </a:p>
      </dgm:t>
    </dgm:pt>
    <dgm:pt modelId="{5FDCBF13-2CC7-4FF4-BEEF-E0B3E7EA1CCB}">
      <dgm:prSet custT="1">
        <dgm:style>
          <a:lnRef idx="1">
            <a:schemeClr val="accent1"/>
          </a:lnRef>
          <a:fillRef idx="2">
            <a:schemeClr val="accent1"/>
          </a:fillRef>
          <a:effectRef idx="1">
            <a:schemeClr val="accent1"/>
          </a:effectRef>
          <a:fontRef idx="minor">
            <a:schemeClr val="dk1"/>
          </a:fontRef>
        </dgm:style>
      </dgm:prSet>
      <dgm:spPr/>
      <dgm:t>
        <a:bodyPr/>
        <a:lstStyle/>
        <a:p>
          <a:r>
            <a:rPr lang="el-GR" sz="1200" dirty="0" err="1" smtClean="0">
              <a:latin typeface="Comic Sans MS" pitchFamily="66" charset="0"/>
            </a:rPr>
            <a:t>Μπόκολου</a:t>
          </a:r>
          <a:r>
            <a:rPr lang="el-GR" sz="1200" dirty="0" smtClean="0">
              <a:latin typeface="Comic Sans MS" pitchFamily="66" charset="0"/>
            </a:rPr>
            <a:t> Αριστέα,   Γ2</a:t>
          </a:r>
        </a:p>
      </dgm:t>
    </dgm:pt>
    <dgm:pt modelId="{42E98147-7345-40D7-A99A-EC8101028A5C}" type="parTrans" cxnId="{85EBF8F0-CFA2-4311-8AD5-A276C5910C6D}">
      <dgm:prSet/>
      <dgm:spPr/>
      <dgm:t>
        <a:bodyPr/>
        <a:lstStyle/>
        <a:p>
          <a:endParaRPr lang="el-GR"/>
        </a:p>
      </dgm:t>
    </dgm:pt>
    <dgm:pt modelId="{CAEF09D1-F69D-45E1-AA59-A2DEBBEA1807}" type="sibTrans" cxnId="{85EBF8F0-CFA2-4311-8AD5-A276C5910C6D}">
      <dgm:prSet/>
      <dgm:spPr/>
      <dgm:t>
        <a:bodyPr/>
        <a:lstStyle/>
        <a:p>
          <a:endParaRPr lang="el-GR"/>
        </a:p>
      </dgm:t>
    </dgm:pt>
    <dgm:pt modelId="{75C51060-BE79-44D6-8A3A-3FC297CAA10F}">
      <dgm:prSet custT="1">
        <dgm:style>
          <a:lnRef idx="1">
            <a:schemeClr val="accent2"/>
          </a:lnRef>
          <a:fillRef idx="2">
            <a:schemeClr val="accent2"/>
          </a:fillRef>
          <a:effectRef idx="1">
            <a:schemeClr val="accent2"/>
          </a:effectRef>
          <a:fontRef idx="minor">
            <a:schemeClr val="dk1"/>
          </a:fontRef>
        </dgm:style>
      </dgm:prSet>
      <dgm:spPr/>
      <dgm:t>
        <a:bodyPr/>
        <a:lstStyle/>
        <a:p>
          <a:endParaRPr lang="el-GR" sz="700" dirty="0" smtClean="0">
            <a:latin typeface="Comic Sans MS" pitchFamily="66" charset="0"/>
          </a:endParaRPr>
        </a:p>
        <a:p>
          <a:r>
            <a:rPr lang="el-GR" sz="1200" dirty="0" err="1" smtClean="0">
              <a:latin typeface="Comic Sans MS" pitchFamily="66" charset="0"/>
            </a:rPr>
            <a:t>Μανέτα</a:t>
          </a:r>
          <a:r>
            <a:rPr lang="el-GR" sz="1200" dirty="0" smtClean="0">
              <a:latin typeface="Comic Sans MS" pitchFamily="66" charset="0"/>
            </a:rPr>
            <a:t> Χρυσούλα </a:t>
          </a:r>
          <a:r>
            <a:rPr lang="el-GR" sz="1200" dirty="0" err="1" smtClean="0">
              <a:latin typeface="Comic Sans MS" pitchFamily="66" charset="0"/>
            </a:rPr>
            <a:t>Διαμαντίνα</a:t>
          </a:r>
          <a:r>
            <a:rPr lang="el-GR" sz="1200" dirty="0" smtClean="0">
              <a:latin typeface="Comic Sans MS" pitchFamily="66" charset="0"/>
            </a:rPr>
            <a:t>,  Γ3</a:t>
          </a:r>
        </a:p>
      </dgm:t>
    </dgm:pt>
    <dgm:pt modelId="{F8B42E40-BD94-4E55-91F1-BDEE8BF98C15}" type="parTrans" cxnId="{F19863A1-A4D2-44A4-92C7-FB247E9794B2}">
      <dgm:prSet/>
      <dgm:spPr/>
      <dgm:t>
        <a:bodyPr/>
        <a:lstStyle/>
        <a:p>
          <a:endParaRPr lang="el-GR"/>
        </a:p>
      </dgm:t>
    </dgm:pt>
    <dgm:pt modelId="{AE82312B-C7FF-4659-B426-DA2CE9087FC0}" type="sibTrans" cxnId="{F19863A1-A4D2-44A4-92C7-FB247E9794B2}">
      <dgm:prSet/>
      <dgm:spPr/>
      <dgm:t>
        <a:bodyPr/>
        <a:lstStyle/>
        <a:p>
          <a:endParaRPr lang="el-GR"/>
        </a:p>
      </dgm:t>
    </dgm:pt>
    <dgm:pt modelId="{E1C76EB2-59C7-4860-A51D-CD2B822DBC9C}">
      <dgm:prSet phldrT="[Κείμενο]" custT="1">
        <dgm:style>
          <a:lnRef idx="1">
            <a:schemeClr val="accent1"/>
          </a:lnRef>
          <a:fillRef idx="2">
            <a:schemeClr val="accent1"/>
          </a:fillRef>
          <a:effectRef idx="1">
            <a:schemeClr val="accent1"/>
          </a:effectRef>
          <a:fontRef idx="minor">
            <a:schemeClr val="dk1"/>
          </a:fontRef>
        </dgm:style>
      </dgm:prSet>
      <dgm:spPr/>
      <dgm:t>
        <a:bodyPr/>
        <a:lstStyle/>
        <a:p>
          <a:r>
            <a:rPr lang="el-GR" sz="1800" dirty="0" err="1" smtClean="0">
              <a:latin typeface="Comic Sans MS" pitchFamily="66" charset="0"/>
            </a:rPr>
            <a:t>Μαζιώτη</a:t>
          </a:r>
          <a:r>
            <a:rPr lang="el-GR" sz="1800" dirty="0" smtClean="0">
              <a:latin typeface="Comic Sans MS" pitchFamily="66" charset="0"/>
            </a:rPr>
            <a:t> Θεοδώρα </a:t>
          </a:r>
        </a:p>
        <a:p>
          <a:r>
            <a:rPr lang="el-GR" sz="1800" dirty="0" smtClean="0">
              <a:latin typeface="Comic Sans MS" pitchFamily="66" charset="0"/>
            </a:rPr>
            <a:t> </a:t>
          </a:r>
          <a:r>
            <a:rPr lang="el-GR" sz="1800" dirty="0" err="1" smtClean="0">
              <a:latin typeface="Comic Sans MS" pitchFamily="66" charset="0"/>
            </a:rPr>
            <a:t>Τσιτούμη</a:t>
          </a:r>
          <a:r>
            <a:rPr lang="el-GR" sz="1800" dirty="0" smtClean="0">
              <a:latin typeface="Comic Sans MS" pitchFamily="66" charset="0"/>
            </a:rPr>
            <a:t> Κωνσταντίνα</a:t>
          </a:r>
          <a:endParaRPr lang="el-GR" sz="1800" dirty="0">
            <a:latin typeface="Comic Sans MS" pitchFamily="66" charset="0"/>
          </a:endParaRPr>
        </a:p>
      </dgm:t>
    </dgm:pt>
    <dgm:pt modelId="{680AA748-4189-4156-9EEC-0123AF0D7CB7}" type="parTrans" cxnId="{D012B3D1-A493-445C-9BB1-EEC7CA2D3DF9}">
      <dgm:prSet/>
      <dgm:spPr/>
      <dgm:t>
        <a:bodyPr/>
        <a:lstStyle/>
        <a:p>
          <a:endParaRPr lang="el-GR"/>
        </a:p>
      </dgm:t>
    </dgm:pt>
    <dgm:pt modelId="{0C4362C0-B343-42D9-AF87-1B5678147FC6}" type="sibTrans" cxnId="{D012B3D1-A493-445C-9BB1-EEC7CA2D3DF9}">
      <dgm:prSet/>
      <dgm:spPr/>
      <dgm:t>
        <a:bodyPr/>
        <a:lstStyle/>
        <a:p>
          <a:endParaRPr lang="el-GR"/>
        </a:p>
      </dgm:t>
    </dgm:pt>
    <dgm:pt modelId="{0F180F42-AA8D-41E9-80A7-632EDBA54A7D}" type="pres">
      <dgm:prSet presAssocID="{80005896-92BD-4DAC-BBA9-61FA8BF03B21}" presName="theList" presStyleCnt="0">
        <dgm:presLayoutVars>
          <dgm:dir/>
          <dgm:animLvl val="lvl"/>
          <dgm:resizeHandles val="exact"/>
        </dgm:presLayoutVars>
      </dgm:prSet>
      <dgm:spPr/>
      <dgm:t>
        <a:bodyPr/>
        <a:lstStyle/>
        <a:p>
          <a:endParaRPr lang="el-GR"/>
        </a:p>
      </dgm:t>
    </dgm:pt>
    <dgm:pt modelId="{47122E04-7C9D-41E4-A3C3-723444F2E76A}" type="pres">
      <dgm:prSet presAssocID="{A45AE3A3-8BDF-48E9-A706-8DDA2F27566D}" presName="compNode" presStyleCnt="0"/>
      <dgm:spPr/>
    </dgm:pt>
    <dgm:pt modelId="{DC79CBB6-6682-45F8-A105-964FED25B894}" type="pres">
      <dgm:prSet presAssocID="{A45AE3A3-8BDF-48E9-A706-8DDA2F27566D}" presName="aNode" presStyleLbl="bgShp" presStyleIdx="0" presStyleCnt="3"/>
      <dgm:spPr/>
      <dgm:t>
        <a:bodyPr/>
        <a:lstStyle/>
        <a:p>
          <a:endParaRPr lang="el-GR"/>
        </a:p>
      </dgm:t>
    </dgm:pt>
    <dgm:pt modelId="{EDAA5C4A-F968-42F6-97A5-CF4EC79FD3B3}" type="pres">
      <dgm:prSet presAssocID="{A45AE3A3-8BDF-48E9-A706-8DDA2F27566D}" presName="textNode" presStyleLbl="bgShp" presStyleIdx="0" presStyleCnt="3"/>
      <dgm:spPr/>
      <dgm:t>
        <a:bodyPr/>
        <a:lstStyle/>
        <a:p>
          <a:endParaRPr lang="el-GR"/>
        </a:p>
      </dgm:t>
    </dgm:pt>
    <dgm:pt modelId="{318F459B-94EC-4308-9533-1799EDA14AFF}" type="pres">
      <dgm:prSet presAssocID="{A45AE3A3-8BDF-48E9-A706-8DDA2F27566D}" presName="compChildNode" presStyleCnt="0"/>
      <dgm:spPr/>
    </dgm:pt>
    <dgm:pt modelId="{8C0FC22D-7438-423E-A0BD-BA528491614A}" type="pres">
      <dgm:prSet presAssocID="{A45AE3A3-8BDF-48E9-A706-8DDA2F27566D}" presName="theInnerList" presStyleCnt="0"/>
      <dgm:spPr/>
    </dgm:pt>
    <dgm:pt modelId="{084FB08F-B0BB-43CA-80F2-E7DDAA557D9B}" type="pres">
      <dgm:prSet presAssocID="{F7DA28ED-3861-4F04-808E-E5B7D6C653CA}" presName="childNode" presStyleLbl="node1" presStyleIdx="0" presStyleCnt="22" custScaleX="120072" custScaleY="112953" custLinFactY="-144640" custLinFactNeighborX="-3245" custLinFactNeighborY="-200000">
        <dgm:presLayoutVars>
          <dgm:bulletEnabled val="1"/>
        </dgm:presLayoutVars>
      </dgm:prSet>
      <dgm:spPr/>
      <dgm:t>
        <a:bodyPr/>
        <a:lstStyle/>
        <a:p>
          <a:endParaRPr lang="el-GR"/>
        </a:p>
      </dgm:t>
    </dgm:pt>
    <dgm:pt modelId="{BE55A1A4-2C82-4755-9E63-4565A0BF7DA7}" type="pres">
      <dgm:prSet presAssocID="{F7DA28ED-3861-4F04-808E-E5B7D6C653CA}" presName="aSpace2" presStyleCnt="0"/>
      <dgm:spPr/>
    </dgm:pt>
    <dgm:pt modelId="{3A0AAEF6-FC8A-4DD4-AACA-492284EF8CFF}" type="pres">
      <dgm:prSet presAssocID="{B67D187B-4056-429D-AC52-59269565B2F2}" presName="childNode" presStyleLbl="node1" presStyleIdx="1" presStyleCnt="22" custScaleX="124405" custLinFactY="-125269" custLinFactNeighborX="-1079" custLinFactNeighborY="-200000">
        <dgm:presLayoutVars>
          <dgm:bulletEnabled val="1"/>
        </dgm:presLayoutVars>
      </dgm:prSet>
      <dgm:spPr/>
      <dgm:t>
        <a:bodyPr/>
        <a:lstStyle/>
        <a:p>
          <a:endParaRPr lang="el-GR"/>
        </a:p>
      </dgm:t>
    </dgm:pt>
    <dgm:pt modelId="{77325F3E-EECB-4CF4-8620-D08592E817EF}" type="pres">
      <dgm:prSet presAssocID="{B67D187B-4056-429D-AC52-59269565B2F2}" presName="aSpace2" presStyleCnt="0"/>
      <dgm:spPr/>
    </dgm:pt>
    <dgm:pt modelId="{C23E57B5-4A4E-4555-BBD6-20ABD6A17671}" type="pres">
      <dgm:prSet presAssocID="{43BF72B1-4C76-4E1F-88A8-59D9DBEDA551}" presName="childNode" presStyleLbl="node1" presStyleIdx="2" presStyleCnt="22" custScaleX="123248" custScaleY="211987" custLinFactY="-98230" custLinFactNeighborX="-1657" custLinFactNeighborY="-100000">
        <dgm:presLayoutVars>
          <dgm:bulletEnabled val="1"/>
        </dgm:presLayoutVars>
      </dgm:prSet>
      <dgm:spPr/>
      <dgm:t>
        <a:bodyPr/>
        <a:lstStyle/>
        <a:p>
          <a:endParaRPr lang="el-GR"/>
        </a:p>
      </dgm:t>
    </dgm:pt>
    <dgm:pt modelId="{CD1D5DCB-17C2-48F0-886A-29C4EE67AD22}" type="pres">
      <dgm:prSet presAssocID="{43BF72B1-4C76-4E1F-88A8-59D9DBEDA551}" presName="aSpace2" presStyleCnt="0"/>
      <dgm:spPr/>
    </dgm:pt>
    <dgm:pt modelId="{5AD281F4-56EE-4CDC-A9BE-74AEF37EDE9A}" type="pres">
      <dgm:prSet presAssocID="{91ACB6E7-511E-4C7B-B2A6-FE546BE99C55}" presName="childNode" presStyleLbl="node1" presStyleIdx="3" presStyleCnt="22" custScaleX="131989" custScaleY="228948" custLinFactY="-51625" custLinFactNeighborX="-45" custLinFactNeighborY="-100000">
        <dgm:presLayoutVars>
          <dgm:bulletEnabled val="1"/>
        </dgm:presLayoutVars>
      </dgm:prSet>
      <dgm:spPr/>
      <dgm:t>
        <a:bodyPr/>
        <a:lstStyle/>
        <a:p>
          <a:endParaRPr lang="el-GR"/>
        </a:p>
      </dgm:t>
    </dgm:pt>
    <dgm:pt modelId="{45325AA5-C0D1-4C12-B897-B2CE3E999869}" type="pres">
      <dgm:prSet presAssocID="{91ACB6E7-511E-4C7B-B2A6-FE546BE99C55}" presName="aSpace2" presStyleCnt="0"/>
      <dgm:spPr/>
    </dgm:pt>
    <dgm:pt modelId="{36F8A17B-EB54-4B11-AD2B-26E3FB61044B}" type="pres">
      <dgm:prSet presAssocID="{467FF31A-C5E0-4802-9869-F6B84154F1F8}" presName="childNode" presStyleLbl="node1" presStyleIdx="4" presStyleCnt="22" custScaleX="126481" custScaleY="181726" custLinFactY="-24278" custLinFactNeighborX="-209" custLinFactNeighborY="-100000">
        <dgm:presLayoutVars>
          <dgm:bulletEnabled val="1"/>
        </dgm:presLayoutVars>
      </dgm:prSet>
      <dgm:spPr/>
      <dgm:t>
        <a:bodyPr/>
        <a:lstStyle/>
        <a:p>
          <a:endParaRPr lang="el-GR"/>
        </a:p>
      </dgm:t>
    </dgm:pt>
    <dgm:pt modelId="{96B4269D-2BC3-4F7F-A16F-F8EFDE18D0FB}" type="pres">
      <dgm:prSet presAssocID="{467FF31A-C5E0-4802-9869-F6B84154F1F8}" presName="aSpace2" presStyleCnt="0"/>
      <dgm:spPr/>
    </dgm:pt>
    <dgm:pt modelId="{3C5F0026-0090-4DD8-8AE8-4B24A2127993}" type="pres">
      <dgm:prSet presAssocID="{4A385A95-BB8F-4805-9712-39CBDBAB0501}" presName="childNode" presStyleLbl="node1" presStyleIdx="5" presStyleCnt="22" custScaleX="130297" custScaleY="143337" custLinFactY="-21607" custLinFactNeighborX="-3837" custLinFactNeighborY="-100000">
        <dgm:presLayoutVars>
          <dgm:bulletEnabled val="1"/>
        </dgm:presLayoutVars>
      </dgm:prSet>
      <dgm:spPr/>
      <dgm:t>
        <a:bodyPr/>
        <a:lstStyle/>
        <a:p>
          <a:endParaRPr lang="el-GR"/>
        </a:p>
      </dgm:t>
    </dgm:pt>
    <dgm:pt modelId="{3FF9EC39-F83F-44E2-966C-3E4A47EEB9C4}" type="pres">
      <dgm:prSet presAssocID="{4A385A95-BB8F-4805-9712-39CBDBAB0501}" presName="aSpace2" presStyleCnt="0"/>
      <dgm:spPr/>
    </dgm:pt>
    <dgm:pt modelId="{B00B90D8-62A9-47FD-BF01-A8E7AA80EF13}" type="pres">
      <dgm:prSet presAssocID="{0EDC13BD-08BB-4FA2-957E-93D5E4174F4B}" presName="childNode" presStyleLbl="node1" presStyleIdx="6" presStyleCnt="22" custScaleX="126064" custScaleY="194704" custLinFactNeighborX="-3007" custLinFactNeighborY="17394">
        <dgm:presLayoutVars>
          <dgm:bulletEnabled val="1"/>
        </dgm:presLayoutVars>
      </dgm:prSet>
      <dgm:spPr/>
      <dgm:t>
        <a:bodyPr/>
        <a:lstStyle/>
        <a:p>
          <a:endParaRPr lang="el-GR"/>
        </a:p>
      </dgm:t>
    </dgm:pt>
    <dgm:pt modelId="{865F5D4A-3D71-46DB-B0B6-3DF7F0BC432D}" type="pres">
      <dgm:prSet presAssocID="{0EDC13BD-08BB-4FA2-957E-93D5E4174F4B}" presName="aSpace2" presStyleCnt="0"/>
      <dgm:spPr/>
    </dgm:pt>
    <dgm:pt modelId="{A8696C65-4B00-41E2-9FE6-56920BD1D08D}" type="pres">
      <dgm:prSet presAssocID="{75C51060-BE79-44D6-8A3A-3FC297CAA10F}" presName="childNode" presStyleLbl="node1" presStyleIdx="7" presStyleCnt="22" custScaleX="126239" custScaleY="206903" custLinFactY="42774" custLinFactNeighborX="-2920" custLinFactNeighborY="100000">
        <dgm:presLayoutVars>
          <dgm:bulletEnabled val="1"/>
        </dgm:presLayoutVars>
      </dgm:prSet>
      <dgm:spPr/>
      <dgm:t>
        <a:bodyPr/>
        <a:lstStyle/>
        <a:p>
          <a:endParaRPr lang="el-GR"/>
        </a:p>
      </dgm:t>
    </dgm:pt>
    <dgm:pt modelId="{52315BA1-EAE5-45A6-8409-8108C290B2BB}" type="pres">
      <dgm:prSet presAssocID="{75C51060-BE79-44D6-8A3A-3FC297CAA10F}" presName="aSpace2" presStyleCnt="0"/>
      <dgm:spPr/>
    </dgm:pt>
    <dgm:pt modelId="{2581A37B-32CB-4345-9207-CF5DB872E8C8}" type="pres">
      <dgm:prSet presAssocID="{9FFE4E71-BF2E-489E-B39F-8D7FCE336217}" presName="childNode" presStyleLbl="node1" presStyleIdx="8" presStyleCnt="22" custScaleX="124405" custScaleY="185068" custLinFactY="48309" custLinFactNeighborX="-3837" custLinFactNeighborY="100000">
        <dgm:presLayoutVars>
          <dgm:bulletEnabled val="1"/>
        </dgm:presLayoutVars>
      </dgm:prSet>
      <dgm:spPr/>
      <dgm:t>
        <a:bodyPr/>
        <a:lstStyle/>
        <a:p>
          <a:endParaRPr lang="el-GR"/>
        </a:p>
      </dgm:t>
    </dgm:pt>
    <dgm:pt modelId="{47A47148-20F3-43AA-9F60-5E330B8F42DD}" type="pres">
      <dgm:prSet presAssocID="{9FFE4E71-BF2E-489E-B39F-8D7FCE336217}" presName="aSpace2" presStyleCnt="0"/>
      <dgm:spPr/>
    </dgm:pt>
    <dgm:pt modelId="{DBBD049E-686C-4777-B2B8-88FED3FA952C}" type="pres">
      <dgm:prSet presAssocID="{5FDCBF13-2CC7-4FF4-BEEF-E0B3E7EA1CCB}" presName="childNode" presStyleLbl="node1" presStyleIdx="9" presStyleCnt="22" custScaleX="124405" custScaleY="210365" custLinFactY="75680" custLinFactNeighborX="-3837" custLinFactNeighborY="100000">
        <dgm:presLayoutVars>
          <dgm:bulletEnabled val="1"/>
        </dgm:presLayoutVars>
      </dgm:prSet>
      <dgm:spPr/>
      <dgm:t>
        <a:bodyPr/>
        <a:lstStyle/>
        <a:p>
          <a:endParaRPr lang="el-GR"/>
        </a:p>
      </dgm:t>
    </dgm:pt>
    <dgm:pt modelId="{3DE91B09-9B37-42D0-B17E-87B70F5531E8}" type="pres">
      <dgm:prSet presAssocID="{A45AE3A3-8BDF-48E9-A706-8DDA2F27566D}" presName="aSpace" presStyleCnt="0"/>
      <dgm:spPr/>
    </dgm:pt>
    <dgm:pt modelId="{5CAA0DAB-E955-4C50-A4E0-61FBC445FEC4}" type="pres">
      <dgm:prSet presAssocID="{4AC3E104-E6FB-4C4A-8C7D-EF34C7EC179A}" presName="compNode" presStyleCnt="0"/>
      <dgm:spPr/>
    </dgm:pt>
    <dgm:pt modelId="{CCCD05AD-D868-4856-A9E4-652279B863D2}" type="pres">
      <dgm:prSet presAssocID="{4AC3E104-E6FB-4C4A-8C7D-EF34C7EC179A}" presName="aNode" presStyleLbl="bgShp" presStyleIdx="1" presStyleCnt="3" custScaleX="152095"/>
      <dgm:spPr/>
      <dgm:t>
        <a:bodyPr/>
        <a:lstStyle/>
        <a:p>
          <a:endParaRPr lang="el-GR"/>
        </a:p>
      </dgm:t>
    </dgm:pt>
    <dgm:pt modelId="{1593B6A9-653C-49B2-B1A8-D3F92440881A}" type="pres">
      <dgm:prSet presAssocID="{4AC3E104-E6FB-4C4A-8C7D-EF34C7EC179A}" presName="textNode" presStyleLbl="bgShp" presStyleIdx="1" presStyleCnt="3"/>
      <dgm:spPr/>
      <dgm:t>
        <a:bodyPr/>
        <a:lstStyle/>
        <a:p>
          <a:endParaRPr lang="el-GR"/>
        </a:p>
      </dgm:t>
    </dgm:pt>
    <dgm:pt modelId="{F6D5E6E8-DD4A-4751-A8A0-0B9C43C7CFD8}" type="pres">
      <dgm:prSet presAssocID="{4AC3E104-E6FB-4C4A-8C7D-EF34C7EC179A}" presName="compChildNode" presStyleCnt="0"/>
      <dgm:spPr/>
    </dgm:pt>
    <dgm:pt modelId="{B6D5BFEE-E43B-4A65-9F2F-A8F5AE04160E}" type="pres">
      <dgm:prSet presAssocID="{4AC3E104-E6FB-4C4A-8C7D-EF34C7EC179A}" presName="theInnerList" presStyleCnt="0"/>
      <dgm:spPr/>
    </dgm:pt>
    <dgm:pt modelId="{1C6E6821-EDA7-4204-8898-1199EB89DAD8}" type="pres">
      <dgm:prSet presAssocID="{C24069F3-3936-4AC0-8445-227A748A8A3B}" presName="childNode" presStyleLbl="node1" presStyleIdx="10" presStyleCnt="22" custScaleX="187013">
        <dgm:presLayoutVars>
          <dgm:bulletEnabled val="1"/>
        </dgm:presLayoutVars>
      </dgm:prSet>
      <dgm:spPr/>
      <dgm:t>
        <a:bodyPr/>
        <a:lstStyle/>
        <a:p>
          <a:endParaRPr lang="el-GR"/>
        </a:p>
      </dgm:t>
    </dgm:pt>
    <dgm:pt modelId="{A5EE5EDA-B22F-490A-B67A-E17948C3745F}" type="pres">
      <dgm:prSet presAssocID="{C24069F3-3936-4AC0-8445-227A748A8A3B}" presName="aSpace2" presStyleCnt="0"/>
      <dgm:spPr/>
    </dgm:pt>
    <dgm:pt modelId="{84304F43-60ED-4360-96DE-9702557EB744}" type="pres">
      <dgm:prSet presAssocID="{56ECBA01-EBF8-4D59-A889-DDF04C43DFBD}" presName="childNode" presStyleLbl="node1" presStyleIdx="11" presStyleCnt="22" custScaleX="190026">
        <dgm:presLayoutVars>
          <dgm:bulletEnabled val="1"/>
        </dgm:presLayoutVars>
      </dgm:prSet>
      <dgm:spPr/>
      <dgm:t>
        <a:bodyPr/>
        <a:lstStyle/>
        <a:p>
          <a:endParaRPr lang="el-GR"/>
        </a:p>
      </dgm:t>
    </dgm:pt>
    <dgm:pt modelId="{1D81E777-9E98-4FCB-913A-C415160C6A66}" type="pres">
      <dgm:prSet presAssocID="{56ECBA01-EBF8-4D59-A889-DDF04C43DFBD}" presName="aSpace2" presStyleCnt="0"/>
      <dgm:spPr/>
    </dgm:pt>
    <dgm:pt modelId="{AA9733EE-D88E-4A30-A9AD-C6F261D56623}" type="pres">
      <dgm:prSet presAssocID="{6B853304-C0E2-488D-95EA-4527BDA359D8}" presName="childNode" presStyleLbl="node1" presStyleIdx="12" presStyleCnt="22" custScaleX="190026">
        <dgm:presLayoutVars>
          <dgm:bulletEnabled val="1"/>
        </dgm:presLayoutVars>
      </dgm:prSet>
      <dgm:spPr/>
      <dgm:t>
        <a:bodyPr/>
        <a:lstStyle/>
        <a:p>
          <a:endParaRPr lang="el-GR"/>
        </a:p>
      </dgm:t>
    </dgm:pt>
    <dgm:pt modelId="{B5A37400-AD4E-44A3-91D8-652B54C4FBDA}" type="pres">
      <dgm:prSet presAssocID="{6B853304-C0E2-488D-95EA-4527BDA359D8}" presName="aSpace2" presStyleCnt="0"/>
      <dgm:spPr/>
    </dgm:pt>
    <dgm:pt modelId="{0ACD0250-997D-4BFA-867F-3D61DEB459F5}" type="pres">
      <dgm:prSet presAssocID="{9552848D-DDE6-4443-A5FC-EBE9675112DB}" presName="childNode" presStyleLbl="node1" presStyleIdx="13" presStyleCnt="22" custScaleX="190026">
        <dgm:presLayoutVars>
          <dgm:bulletEnabled val="1"/>
        </dgm:presLayoutVars>
      </dgm:prSet>
      <dgm:spPr/>
      <dgm:t>
        <a:bodyPr/>
        <a:lstStyle/>
        <a:p>
          <a:endParaRPr lang="el-GR"/>
        </a:p>
      </dgm:t>
    </dgm:pt>
    <dgm:pt modelId="{F6D2A637-BAA0-4BD8-A1D4-E5CF8272AA3C}" type="pres">
      <dgm:prSet presAssocID="{9552848D-DDE6-4443-A5FC-EBE9675112DB}" presName="aSpace2" presStyleCnt="0"/>
      <dgm:spPr/>
    </dgm:pt>
    <dgm:pt modelId="{008457ED-4F1D-4EEC-894F-0C69954E6C20}" type="pres">
      <dgm:prSet presAssocID="{AB2C0BCF-A488-4727-A61A-EA946685C8F7}" presName="childNode" presStyleLbl="node1" presStyleIdx="14" presStyleCnt="22" custScaleX="190026">
        <dgm:presLayoutVars>
          <dgm:bulletEnabled val="1"/>
        </dgm:presLayoutVars>
      </dgm:prSet>
      <dgm:spPr/>
      <dgm:t>
        <a:bodyPr/>
        <a:lstStyle/>
        <a:p>
          <a:endParaRPr lang="el-GR"/>
        </a:p>
      </dgm:t>
    </dgm:pt>
    <dgm:pt modelId="{ACBEC8CC-6AC9-44BD-9159-7FB3AF7BB422}" type="pres">
      <dgm:prSet presAssocID="{AB2C0BCF-A488-4727-A61A-EA946685C8F7}" presName="aSpace2" presStyleCnt="0"/>
      <dgm:spPr/>
    </dgm:pt>
    <dgm:pt modelId="{DC31856E-8004-4C6C-AAE8-CA2590015C87}" type="pres">
      <dgm:prSet presAssocID="{949FE280-43AF-4D1B-A356-12A9C9E3CC31}" presName="childNode" presStyleLbl="node1" presStyleIdx="15" presStyleCnt="22" custScaleX="189497">
        <dgm:presLayoutVars>
          <dgm:bulletEnabled val="1"/>
        </dgm:presLayoutVars>
      </dgm:prSet>
      <dgm:spPr/>
      <dgm:t>
        <a:bodyPr/>
        <a:lstStyle/>
        <a:p>
          <a:endParaRPr lang="el-GR"/>
        </a:p>
      </dgm:t>
    </dgm:pt>
    <dgm:pt modelId="{0FF5EFFE-8BCC-41C0-8B28-660F60984BCC}" type="pres">
      <dgm:prSet presAssocID="{949FE280-43AF-4D1B-A356-12A9C9E3CC31}" presName="aSpace2" presStyleCnt="0"/>
      <dgm:spPr/>
    </dgm:pt>
    <dgm:pt modelId="{E5D579EB-0D0E-467A-9A5F-F9DFC1237831}" type="pres">
      <dgm:prSet presAssocID="{F18B0CFE-6E01-45E6-990E-67834D760CC5}" presName="childNode" presStyleLbl="node1" presStyleIdx="16" presStyleCnt="22" custScaleX="186694">
        <dgm:presLayoutVars>
          <dgm:bulletEnabled val="1"/>
        </dgm:presLayoutVars>
      </dgm:prSet>
      <dgm:spPr/>
      <dgm:t>
        <a:bodyPr/>
        <a:lstStyle/>
        <a:p>
          <a:endParaRPr lang="el-GR"/>
        </a:p>
      </dgm:t>
    </dgm:pt>
    <dgm:pt modelId="{0C50671A-99C0-4E94-A78F-4B450698F1B1}" type="pres">
      <dgm:prSet presAssocID="{F18B0CFE-6E01-45E6-990E-67834D760CC5}" presName="aSpace2" presStyleCnt="0"/>
      <dgm:spPr/>
    </dgm:pt>
    <dgm:pt modelId="{80BB6764-E773-4C85-AA4C-0C60CC858DC2}" type="pres">
      <dgm:prSet presAssocID="{D0AC0A4E-67F6-4080-8912-0277DCB49069}" presName="childNode" presStyleLbl="node1" presStyleIdx="17" presStyleCnt="22" custScaleX="191184">
        <dgm:presLayoutVars>
          <dgm:bulletEnabled val="1"/>
        </dgm:presLayoutVars>
      </dgm:prSet>
      <dgm:spPr/>
      <dgm:t>
        <a:bodyPr/>
        <a:lstStyle/>
        <a:p>
          <a:endParaRPr lang="el-GR"/>
        </a:p>
      </dgm:t>
    </dgm:pt>
    <dgm:pt modelId="{BFB5FB4C-02B1-4F01-B280-F174ABDF720D}" type="pres">
      <dgm:prSet presAssocID="{D0AC0A4E-67F6-4080-8912-0277DCB49069}" presName="aSpace2" presStyleCnt="0"/>
      <dgm:spPr/>
    </dgm:pt>
    <dgm:pt modelId="{00856151-F0D5-4673-922D-64DA3DF83B96}" type="pres">
      <dgm:prSet presAssocID="{7A2F1DB2-49D2-41D9-93DA-82791E01C19A}" presName="childNode" presStyleLbl="node1" presStyleIdx="18" presStyleCnt="22" custScaleX="189497">
        <dgm:presLayoutVars>
          <dgm:bulletEnabled val="1"/>
        </dgm:presLayoutVars>
      </dgm:prSet>
      <dgm:spPr/>
      <dgm:t>
        <a:bodyPr/>
        <a:lstStyle/>
        <a:p>
          <a:endParaRPr lang="el-GR"/>
        </a:p>
      </dgm:t>
    </dgm:pt>
    <dgm:pt modelId="{19E5BAB4-32C0-48A1-A9B7-E422441A667B}" type="pres">
      <dgm:prSet presAssocID="{7A2F1DB2-49D2-41D9-93DA-82791E01C19A}" presName="aSpace2" presStyleCnt="0"/>
      <dgm:spPr/>
    </dgm:pt>
    <dgm:pt modelId="{F600ADAD-EA09-4158-B3C1-59B7D633F7E0}" type="pres">
      <dgm:prSet presAssocID="{3E0040ED-51B0-4243-9E97-7AD0AF8C5800}" presName="childNode" presStyleLbl="node1" presStyleIdx="19" presStyleCnt="22" custScaleX="189497">
        <dgm:presLayoutVars>
          <dgm:bulletEnabled val="1"/>
        </dgm:presLayoutVars>
      </dgm:prSet>
      <dgm:spPr/>
      <dgm:t>
        <a:bodyPr/>
        <a:lstStyle/>
        <a:p>
          <a:endParaRPr lang="el-GR"/>
        </a:p>
      </dgm:t>
    </dgm:pt>
    <dgm:pt modelId="{A09C970E-D4C9-4E81-807A-81FB4E9A95F0}" type="pres">
      <dgm:prSet presAssocID="{4AC3E104-E6FB-4C4A-8C7D-EF34C7EC179A}" presName="aSpace" presStyleCnt="0"/>
      <dgm:spPr/>
    </dgm:pt>
    <dgm:pt modelId="{084F9201-FBBB-4CF2-9AC3-CE2A15E7E6A1}" type="pres">
      <dgm:prSet presAssocID="{CF50823C-D804-4BFC-87CA-0AFC3E429B85}" presName="compNode" presStyleCnt="0"/>
      <dgm:spPr/>
    </dgm:pt>
    <dgm:pt modelId="{D18CC0CE-04C2-4157-BF9C-B2CA470EF243}" type="pres">
      <dgm:prSet presAssocID="{CF50823C-D804-4BFC-87CA-0AFC3E429B85}" presName="aNode" presStyleLbl="bgShp" presStyleIdx="2" presStyleCnt="3" custScaleX="115566"/>
      <dgm:spPr/>
      <dgm:t>
        <a:bodyPr/>
        <a:lstStyle/>
        <a:p>
          <a:endParaRPr lang="el-GR"/>
        </a:p>
      </dgm:t>
    </dgm:pt>
    <dgm:pt modelId="{205291F9-1590-4EF8-95F1-9EA25E8D28C1}" type="pres">
      <dgm:prSet presAssocID="{CF50823C-D804-4BFC-87CA-0AFC3E429B85}" presName="textNode" presStyleLbl="bgShp" presStyleIdx="2" presStyleCnt="3"/>
      <dgm:spPr/>
      <dgm:t>
        <a:bodyPr/>
        <a:lstStyle/>
        <a:p>
          <a:endParaRPr lang="el-GR"/>
        </a:p>
      </dgm:t>
    </dgm:pt>
    <dgm:pt modelId="{DAA65812-F05F-4D1D-BFF6-6C988C708F93}" type="pres">
      <dgm:prSet presAssocID="{CF50823C-D804-4BFC-87CA-0AFC3E429B85}" presName="compChildNode" presStyleCnt="0"/>
      <dgm:spPr/>
    </dgm:pt>
    <dgm:pt modelId="{4D396584-A7E0-41C3-BAFB-C7947E6ED56D}" type="pres">
      <dgm:prSet presAssocID="{CF50823C-D804-4BFC-87CA-0AFC3E429B85}" presName="theInnerList" presStyleCnt="0"/>
      <dgm:spPr/>
    </dgm:pt>
    <dgm:pt modelId="{ACEFE80B-44C4-4581-B9BD-0280E764EF73}" type="pres">
      <dgm:prSet presAssocID="{D6DD39B2-D97C-4ABE-ABA9-EFA4B7085822}" presName="childNode" presStyleLbl="node1" presStyleIdx="20" presStyleCnt="22" custScaleX="103831">
        <dgm:presLayoutVars>
          <dgm:bulletEnabled val="1"/>
        </dgm:presLayoutVars>
      </dgm:prSet>
      <dgm:spPr/>
      <dgm:t>
        <a:bodyPr/>
        <a:lstStyle/>
        <a:p>
          <a:endParaRPr lang="el-GR"/>
        </a:p>
      </dgm:t>
    </dgm:pt>
    <dgm:pt modelId="{1F787ED3-B67E-4200-87EA-B803DAA04AD7}" type="pres">
      <dgm:prSet presAssocID="{D6DD39B2-D97C-4ABE-ABA9-EFA4B7085822}" presName="aSpace2" presStyleCnt="0"/>
      <dgm:spPr/>
    </dgm:pt>
    <dgm:pt modelId="{0E2ABA2D-FDD0-4A7D-9871-5ABDEC54BC9B}" type="pres">
      <dgm:prSet presAssocID="{E1C76EB2-59C7-4860-A51D-CD2B822DBC9C}" presName="childNode" presStyleLbl="node1" presStyleIdx="21" presStyleCnt="22" custScaleX="104455">
        <dgm:presLayoutVars>
          <dgm:bulletEnabled val="1"/>
        </dgm:presLayoutVars>
      </dgm:prSet>
      <dgm:spPr/>
      <dgm:t>
        <a:bodyPr/>
        <a:lstStyle/>
        <a:p>
          <a:endParaRPr lang="el-GR"/>
        </a:p>
      </dgm:t>
    </dgm:pt>
  </dgm:ptLst>
  <dgm:cxnLst>
    <dgm:cxn modelId="{F1292C4C-1052-40F8-A0DF-72DFED02B2C2}" type="presOf" srcId="{A45AE3A3-8BDF-48E9-A706-8DDA2F27566D}" destId="{DC79CBB6-6682-45F8-A105-964FED25B894}" srcOrd="0" destOrd="0" presId="urn:microsoft.com/office/officeart/2005/8/layout/lProcess2"/>
    <dgm:cxn modelId="{9E2F32A8-D4F1-4757-A273-D9037EAC6052}" type="presOf" srcId="{467FF31A-C5E0-4802-9869-F6B84154F1F8}" destId="{36F8A17B-EB54-4B11-AD2B-26E3FB61044B}" srcOrd="0" destOrd="0" presId="urn:microsoft.com/office/officeart/2005/8/layout/lProcess2"/>
    <dgm:cxn modelId="{36C291AD-5937-4938-9C54-08080C5D9736}" type="presOf" srcId="{9552848D-DDE6-4443-A5FC-EBE9675112DB}" destId="{0ACD0250-997D-4BFA-867F-3D61DEB459F5}" srcOrd="0" destOrd="0" presId="urn:microsoft.com/office/officeart/2005/8/layout/lProcess2"/>
    <dgm:cxn modelId="{2AC098BF-7D64-4847-BA4F-DE33431D64AD}" srcId="{A45AE3A3-8BDF-48E9-A706-8DDA2F27566D}" destId="{467FF31A-C5E0-4802-9869-F6B84154F1F8}" srcOrd="4" destOrd="0" parTransId="{837E3AA6-AA0D-4C42-83A1-67AE425DC4BE}" sibTransId="{4CAD2D64-720F-40AE-8458-0401CE6BF883}"/>
    <dgm:cxn modelId="{0815B172-FB3F-47D3-A3A4-41F014413508}" srcId="{A45AE3A3-8BDF-48E9-A706-8DDA2F27566D}" destId="{9FFE4E71-BF2E-489E-B39F-8D7FCE336217}" srcOrd="8" destOrd="0" parTransId="{5D4517FA-2965-4D6B-95EC-3A42DE01FDF3}" sibTransId="{E6E84555-E47A-43AA-B23D-1A4155BE1D02}"/>
    <dgm:cxn modelId="{7A73EAE5-C6ED-49DE-8456-8417A8EE822C}" type="presOf" srcId="{F18B0CFE-6E01-45E6-990E-67834D760CC5}" destId="{E5D579EB-0D0E-467A-9A5F-F9DFC1237831}" srcOrd="0" destOrd="0" presId="urn:microsoft.com/office/officeart/2005/8/layout/lProcess2"/>
    <dgm:cxn modelId="{F89037A1-1125-4981-B7C8-E52883231904}" srcId="{A45AE3A3-8BDF-48E9-A706-8DDA2F27566D}" destId="{F7DA28ED-3861-4F04-808E-E5B7D6C653CA}" srcOrd="0" destOrd="0" parTransId="{A63F40DE-5412-46F5-9B30-50F60444DDD4}" sibTransId="{FFB00AA9-5274-4149-9FDB-6AFC9AEA5034}"/>
    <dgm:cxn modelId="{73EDA704-07B0-476A-B770-9F8ECA014BA7}" type="presOf" srcId="{4A385A95-BB8F-4805-9712-39CBDBAB0501}" destId="{3C5F0026-0090-4DD8-8AE8-4B24A2127993}" srcOrd="0" destOrd="0" presId="urn:microsoft.com/office/officeart/2005/8/layout/lProcess2"/>
    <dgm:cxn modelId="{E26A754C-654F-4005-A815-EF3C3E731DBC}" type="presOf" srcId="{43BF72B1-4C76-4E1F-88A8-59D9DBEDA551}" destId="{C23E57B5-4A4E-4555-BBD6-20ABD6A17671}" srcOrd="0" destOrd="0" presId="urn:microsoft.com/office/officeart/2005/8/layout/lProcess2"/>
    <dgm:cxn modelId="{924F8386-A15B-4647-B63F-749AB64E1CC0}" srcId="{CF50823C-D804-4BFC-87CA-0AFC3E429B85}" destId="{D6DD39B2-D97C-4ABE-ABA9-EFA4B7085822}" srcOrd="0" destOrd="0" parTransId="{64909FBC-5725-463E-AB0A-35129D5FB017}" sibTransId="{A4FC685A-4B46-4682-AEFF-3397D913735F}"/>
    <dgm:cxn modelId="{0FE95591-5AAF-4903-A549-23AD3E9CABF6}" srcId="{4AC3E104-E6FB-4C4A-8C7D-EF34C7EC179A}" destId="{3E0040ED-51B0-4243-9E97-7AD0AF8C5800}" srcOrd="9" destOrd="0" parTransId="{8D63708E-D693-42A7-B81C-DE9585C00102}" sibTransId="{8F4A3FAD-86A3-445E-A1AB-F6862D12E74B}"/>
    <dgm:cxn modelId="{96AAC3F7-7435-4D13-94AD-C0CEA2D877A6}" srcId="{80005896-92BD-4DAC-BBA9-61FA8BF03B21}" destId="{4AC3E104-E6FB-4C4A-8C7D-EF34C7EC179A}" srcOrd="1" destOrd="0" parTransId="{94B1917C-A858-41A0-BDC1-6ABEAA411806}" sibTransId="{D9112F09-09A4-464B-83D0-769AEC5A7976}"/>
    <dgm:cxn modelId="{64BBE7A0-9CAA-4820-9DFD-1A96D28E6685}" type="presOf" srcId="{D6DD39B2-D97C-4ABE-ABA9-EFA4B7085822}" destId="{ACEFE80B-44C4-4581-B9BD-0280E764EF73}" srcOrd="0" destOrd="0" presId="urn:microsoft.com/office/officeart/2005/8/layout/lProcess2"/>
    <dgm:cxn modelId="{588B6E1B-CACC-49C0-A754-2469063794C0}" srcId="{80005896-92BD-4DAC-BBA9-61FA8BF03B21}" destId="{A45AE3A3-8BDF-48E9-A706-8DDA2F27566D}" srcOrd="0" destOrd="0" parTransId="{73E39094-03C2-4C6D-8637-261FCC052997}" sibTransId="{BF2957C4-79F4-4DDC-B11C-FDDF4FAB07C4}"/>
    <dgm:cxn modelId="{8F358D23-FBAF-4FB6-B008-F14289DC4F99}" type="presOf" srcId="{6B853304-C0E2-488D-95EA-4527BDA359D8}" destId="{AA9733EE-D88E-4A30-A9AD-C6F261D56623}" srcOrd="0" destOrd="0" presId="urn:microsoft.com/office/officeart/2005/8/layout/lProcess2"/>
    <dgm:cxn modelId="{ED1BE7D8-C374-45EB-A19F-3B890876DB83}" type="presOf" srcId="{3E0040ED-51B0-4243-9E97-7AD0AF8C5800}" destId="{F600ADAD-EA09-4158-B3C1-59B7D633F7E0}" srcOrd="0" destOrd="0" presId="urn:microsoft.com/office/officeart/2005/8/layout/lProcess2"/>
    <dgm:cxn modelId="{3451887B-F160-45CE-85F7-979C54CFD762}" type="presOf" srcId="{80005896-92BD-4DAC-BBA9-61FA8BF03B21}" destId="{0F180F42-AA8D-41E9-80A7-632EDBA54A7D}" srcOrd="0" destOrd="0" presId="urn:microsoft.com/office/officeart/2005/8/layout/lProcess2"/>
    <dgm:cxn modelId="{EDB18540-6D9B-4144-8FAE-903EC7873719}" srcId="{4AC3E104-E6FB-4C4A-8C7D-EF34C7EC179A}" destId="{949FE280-43AF-4D1B-A356-12A9C9E3CC31}" srcOrd="5" destOrd="0" parTransId="{A508D11B-9B5E-4C28-9499-1052DAFD42EF}" sibTransId="{8798EA8C-C6A8-48A9-8EAD-811B046FF6F9}"/>
    <dgm:cxn modelId="{3EAFA856-8B80-42AB-86C5-A38D3ECF7355}" type="presOf" srcId="{9FFE4E71-BF2E-489E-B39F-8D7FCE336217}" destId="{2581A37B-32CB-4345-9207-CF5DB872E8C8}" srcOrd="0" destOrd="0" presId="urn:microsoft.com/office/officeart/2005/8/layout/lProcess2"/>
    <dgm:cxn modelId="{C729B8F7-3B59-4EDA-AA8A-0084860C1FF8}" type="presOf" srcId="{91ACB6E7-511E-4C7B-B2A6-FE546BE99C55}" destId="{5AD281F4-56EE-4CDC-A9BE-74AEF37EDE9A}" srcOrd="0" destOrd="0" presId="urn:microsoft.com/office/officeart/2005/8/layout/lProcess2"/>
    <dgm:cxn modelId="{F19863A1-A4D2-44A4-92C7-FB247E9794B2}" srcId="{A45AE3A3-8BDF-48E9-A706-8DDA2F27566D}" destId="{75C51060-BE79-44D6-8A3A-3FC297CAA10F}" srcOrd="7" destOrd="0" parTransId="{F8B42E40-BD94-4E55-91F1-BDEE8BF98C15}" sibTransId="{AE82312B-C7FF-4659-B426-DA2CE9087FC0}"/>
    <dgm:cxn modelId="{26BEAB1D-E77D-4D9D-84C3-3E7A16CD8268}" type="presOf" srcId="{A45AE3A3-8BDF-48E9-A706-8DDA2F27566D}" destId="{EDAA5C4A-F968-42F6-97A5-CF4EC79FD3B3}" srcOrd="1" destOrd="0" presId="urn:microsoft.com/office/officeart/2005/8/layout/lProcess2"/>
    <dgm:cxn modelId="{D5614D2D-6E4E-4522-96FA-5F7323137F51}" type="presOf" srcId="{AB2C0BCF-A488-4727-A61A-EA946685C8F7}" destId="{008457ED-4F1D-4EEC-894F-0C69954E6C20}" srcOrd="0" destOrd="0" presId="urn:microsoft.com/office/officeart/2005/8/layout/lProcess2"/>
    <dgm:cxn modelId="{83838188-215E-4A46-9812-FEA701358476}" srcId="{A45AE3A3-8BDF-48E9-A706-8DDA2F27566D}" destId="{91ACB6E7-511E-4C7B-B2A6-FE546BE99C55}" srcOrd="3" destOrd="0" parTransId="{A47DD123-62C6-46A7-90B9-DC61CCAF2B42}" sibTransId="{D89FEDA6-5EA7-45FC-B1AF-E18C9BAF6A83}"/>
    <dgm:cxn modelId="{CCDBEE4B-1985-49D8-8655-2C9448AA96EF}" srcId="{A45AE3A3-8BDF-48E9-A706-8DDA2F27566D}" destId="{0EDC13BD-08BB-4FA2-957E-93D5E4174F4B}" srcOrd="6" destOrd="0" parTransId="{C2168D7E-9D5F-4AF9-9D1B-9D23B7E41969}" sibTransId="{572AA836-AAE7-4285-833B-575758A29DB9}"/>
    <dgm:cxn modelId="{FCEB326B-CA85-4A6A-90BE-28891F2F8CE6}" srcId="{4AC3E104-E6FB-4C4A-8C7D-EF34C7EC179A}" destId="{F18B0CFE-6E01-45E6-990E-67834D760CC5}" srcOrd="6" destOrd="0" parTransId="{4A0653D1-6E14-4CC0-8DD2-2424D7898B71}" sibTransId="{D2BE9F7C-0B05-4672-8242-D15DA5AE95A2}"/>
    <dgm:cxn modelId="{977BC6CA-0978-437F-9777-92315BC8258F}" type="presOf" srcId="{CF50823C-D804-4BFC-87CA-0AFC3E429B85}" destId="{D18CC0CE-04C2-4157-BF9C-B2CA470EF243}" srcOrd="0" destOrd="0" presId="urn:microsoft.com/office/officeart/2005/8/layout/lProcess2"/>
    <dgm:cxn modelId="{85EBF8F0-CFA2-4311-8AD5-A276C5910C6D}" srcId="{A45AE3A3-8BDF-48E9-A706-8DDA2F27566D}" destId="{5FDCBF13-2CC7-4FF4-BEEF-E0B3E7EA1CCB}" srcOrd="9" destOrd="0" parTransId="{42E98147-7345-40D7-A99A-EC8101028A5C}" sibTransId="{CAEF09D1-F69D-45E1-AA59-A2DEBBEA1807}"/>
    <dgm:cxn modelId="{B8B51396-10FC-422D-ACCF-3A6C79F12CB5}" srcId="{4AC3E104-E6FB-4C4A-8C7D-EF34C7EC179A}" destId="{9552848D-DDE6-4443-A5FC-EBE9675112DB}" srcOrd="3" destOrd="0" parTransId="{B73F0539-7097-41E4-8D59-5C74B8C51583}" sibTransId="{046ADB73-0319-4C3F-9E4D-72BF6C534DDD}"/>
    <dgm:cxn modelId="{D012B3D1-A493-445C-9BB1-EEC7CA2D3DF9}" srcId="{CF50823C-D804-4BFC-87CA-0AFC3E429B85}" destId="{E1C76EB2-59C7-4860-A51D-CD2B822DBC9C}" srcOrd="1" destOrd="0" parTransId="{680AA748-4189-4156-9EEC-0123AF0D7CB7}" sibTransId="{0C4362C0-B343-42D9-AF87-1B5678147FC6}"/>
    <dgm:cxn modelId="{23F31F5C-19BD-41EA-A71F-8F13AEFA90D8}" type="presOf" srcId="{75C51060-BE79-44D6-8A3A-3FC297CAA10F}" destId="{A8696C65-4B00-41E2-9FE6-56920BD1D08D}" srcOrd="0" destOrd="0" presId="urn:microsoft.com/office/officeart/2005/8/layout/lProcess2"/>
    <dgm:cxn modelId="{553075FA-86F3-4E4E-AB4A-F841B1F8077B}" srcId="{4AC3E104-E6FB-4C4A-8C7D-EF34C7EC179A}" destId="{AB2C0BCF-A488-4727-A61A-EA946685C8F7}" srcOrd="4" destOrd="0" parTransId="{DA0448F5-87A1-4D99-87B9-978869035A1B}" sibTransId="{A300064A-3545-4D6C-A5A0-05FAEDE9B600}"/>
    <dgm:cxn modelId="{733D3F62-450F-43A0-96D8-DF43058118A0}" srcId="{4AC3E104-E6FB-4C4A-8C7D-EF34C7EC179A}" destId="{6B853304-C0E2-488D-95EA-4527BDA359D8}" srcOrd="2" destOrd="0" parTransId="{C4EE64DC-03B0-43B2-AEE7-2A7C993218F0}" sibTransId="{637D1785-87F9-44EA-A28E-717260B9DD3E}"/>
    <dgm:cxn modelId="{E7EE62A0-6DBE-44DB-9E8F-8D71039C88DE}" srcId="{4AC3E104-E6FB-4C4A-8C7D-EF34C7EC179A}" destId="{7A2F1DB2-49D2-41D9-93DA-82791E01C19A}" srcOrd="8" destOrd="0" parTransId="{0755F310-8AB6-4B5B-AE4D-7A1F8236F2EB}" sibTransId="{4D5F441E-C1F8-47FC-B622-2D33AA1631B3}"/>
    <dgm:cxn modelId="{C3FF2ADD-B106-4C89-845F-CDF638121E54}" type="presOf" srcId="{4AC3E104-E6FB-4C4A-8C7D-EF34C7EC179A}" destId="{1593B6A9-653C-49B2-B1A8-D3F92440881A}" srcOrd="1" destOrd="0" presId="urn:microsoft.com/office/officeart/2005/8/layout/lProcess2"/>
    <dgm:cxn modelId="{D370BDF4-37E1-415F-B3E9-BF05E1296B25}" srcId="{A45AE3A3-8BDF-48E9-A706-8DDA2F27566D}" destId="{43BF72B1-4C76-4E1F-88A8-59D9DBEDA551}" srcOrd="2" destOrd="0" parTransId="{DD712A67-6EDF-40A5-8E53-C0E9CA4CA64C}" sibTransId="{A7E6C025-01C1-438A-9C63-74700CF2F5E1}"/>
    <dgm:cxn modelId="{7D1CABA7-6CFB-4FC4-AE4D-9A113840C4C0}" srcId="{4AC3E104-E6FB-4C4A-8C7D-EF34C7EC179A}" destId="{D0AC0A4E-67F6-4080-8912-0277DCB49069}" srcOrd="7" destOrd="0" parTransId="{A4C648CD-D16E-4D7B-92DF-D8C330B73D6C}" sibTransId="{F360CC90-1E80-47DA-9F21-FF461BEE9E02}"/>
    <dgm:cxn modelId="{F16E2BF2-ACA3-472C-8FAC-DDB6374D6CF2}" type="presOf" srcId="{7A2F1DB2-49D2-41D9-93DA-82791E01C19A}" destId="{00856151-F0D5-4673-922D-64DA3DF83B96}" srcOrd="0" destOrd="0" presId="urn:microsoft.com/office/officeart/2005/8/layout/lProcess2"/>
    <dgm:cxn modelId="{5A4C2016-886A-4604-A334-160813500CBF}" srcId="{4AC3E104-E6FB-4C4A-8C7D-EF34C7EC179A}" destId="{C24069F3-3936-4AC0-8445-227A748A8A3B}" srcOrd="0" destOrd="0" parTransId="{3A64F912-C3E2-4FE6-B84E-49AC10F6821F}" sibTransId="{88CD6930-E835-45C8-B348-1F893E56B0F6}"/>
    <dgm:cxn modelId="{80F195A1-1980-4596-B68F-CAE7192C1758}" type="presOf" srcId="{F7DA28ED-3861-4F04-808E-E5B7D6C653CA}" destId="{084FB08F-B0BB-43CA-80F2-E7DDAA557D9B}" srcOrd="0" destOrd="0" presId="urn:microsoft.com/office/officeart/2005/8/layout/lProcess2"/>
    <dgm:cxn modelId="{F470085A-C613-443D-8AFC-1847EB355137}" srcId="{A45AE3A3-8BDF-48E9-A706-8DDA2F27566D}" destId="{4A385A95-BB8F-4805-9712-39CBDBAB0501}" srcOrd="5" destOrd="0" parTransId="{4298A009-B61A-4C98-9031-E62699ADB4BA}" sibTransId="{26E09B39-60C1-4D67-B510-9EF315B42426}"/>
    <dgm:cxn modelId="{A77EE77E-1F15-46B9-AD91-51706E4A669F}" type="presOf" srcId="{949FE280-43AF-4D1B-A356-12A9C9E3CC31}" destId="{DC31856E-8004-4C6C-AAE8-CA2590015C87}" srcOrd="0" destOrd="0" presId="urn:microsoft.com/office/officeart/2005/8/layout/lProcess2"/>
    <dgm:cxn modelId="{FA4B1AF6-719C-4CF0-B24F-315F98494C92}" type="presOf" srcId="{0EDC13BD-08BB-4FA2-957E-93D5E4174F4B}" destId="{B00B90D8-62A9-47FD-BF01-A8E7AA80EF13}" srcOrd="0" destOrd="0" presId="urn:microsoft.com/office/officeart/2005/8/layout/lProcess2"/>
    <dgm:cxn modelId="{65D268FD-671D-4C87-B621-37E0BB6B5C76}" srcId="{A45AE3A3-8BDF-48E9-A706-8DDA2F27566D}" destId="{B67D187B-4056-429D-AC52-59269565B2F2}" srcOrd="1" destOrd="0" parTransId="{09591BDB-2A1D-47BD-8E2D-9BB29303F25C}" sibTransId="{E4E7FB14-C4D0-4FD9-B325-E8B35F24C8DC}"/>
    <dgm:cxn modelId="{13CC8D36-12DB-44A6-93AB-5683EAF806F3}" type="presOf" srcId="{4AC3E104-E6FB-4C4A-8C7D-EF34C7EC179A}" destId="{CCCD05AD-D868-4856-A9E4-652279B863D2}" srcOrd="0" destOrd="0" presId="urn:microsoft.com/office/officeart/2005/8/layout/lProcess2"/>
    <dgm:cxn modelId="{AAF3F9E5-4D7F-48AE-B5E7-E710832AAE4A}" srcId="{4AC3E104-E6FB-4C4A-8C7D-EF34C7EC179A}" destId="{56ECBA01-EBF8-4D59-A889-DDF04C43DFBD}" srcOrd="1" destOrd="0" parTransId="{FCE1BBA9-4FA2-4FDC-B8E8-8B3EEAAE1DAA}" sibTransId="{40D5DEA6-323B-4376-9BA6-2B6A57B842EF}"/>
    <dgm:cxn modelId="{30FC6A07-2B61-471A-BB6E-0A21113412AF}" type="presOf" srcId="{CF50823C-D804-4BFC-87CA-0AFC3E429B85}" destId="{205291F9-1590-4EF8-95F1-9EA25E8D28C1}" srcOrd="1" destOrd="0" presId="urn:microsoft.com/office/officeart/2005/8/layout/lProcess2"/>
    <dgm:cxn modelId="{5747E260-C12E-420F-8601-A7A1789DA10D}" srcId="{80005896-92BD-4DAC-BBA9-61FA8BF03B21}" destId="{CF50823C-D804-4BFC-87CA-0AFC3E429B85}" srcOrd="2" destOrd="0" parTransId="{2C3B4199-5DBA-455A-BA07-E7FB01AD0097}" sibTransId="{DC0E64E0-4B76-4E44-8F07-A22DE542FF58}"/>
    <dgm:cxn modelId="{789079DD-2A0B-4388-BAD9-6CFDE36F336B}" type="presOf" srcId="{C24069F3-3936-4AC0-8445-227A748A8A3B}" destId="{1C6E6821-EDA7-4204-8898-1199EB89DAD8}" srcOrd="0" destOrd="0" presId="urn:microsoft.com/office/officeart/2005/8/layout/lProcess2"/>
    <dgm:cxn modelId="{2048B47B-40CB-4525-B975-BD33937B14C8}" type="presOf" srcId="{5FDCBF13-2CC7-4FF4-BEEF-E0B3E7EA1CCB}" destId="{DBBD049E-686C-4777-B2B8-88FED3FA952C}" srcOrd="0" destOrd="0" presId="urn:microsoft.com/office/officeart/2005/8/layout/lProcess2"/>
    <dgm:cxn modelId="{607A5483-DA0A-42D9-99C4-DD06A4BC17BA}" type="presOf" srcId="{B67D187B-4056-429D-AC52-59269565B2F2}" destId="{3A0AAEF6-FC8A-4DD4-AACA-492284EF8CFF}" srcOrd="0" destOrd="0" presId="urn:microsoft.com/office/officeart/2005/8/layout/lProcess2"/>
    <dgm:cxn modelId="{D297DE75-7024-4029-B948-AF626FCCE460}" type="presOf" srcId="{56ECBA01-EBF8-4D59-A889-DDF04C43DFBD}" destId="{84304F43-60ED-4360-96DE-9702557EB744}" srcOrd="0" destOrd="0" presId="urn:microsoft.com/office/officeart/2005/8/layout/lProcess2"/>
    <dgm:cxn modelId="{2C1B4BF9-22BB-49E6-BE6F-42EF36A29F4E}" type="presOf" srcId="{D0AC0A4E-67F6-4080-8912-0277DCB49069}" destId="{80BB6764-E773-4C85-AA4C-0C60CC858DC2}" srcOrd="0" destOrd="0" presId="urn:microsoft.com/office/officeart/2005/8/layout/lProcess2"/>
    <dgm:cxn modelId="{357BD556-41BA-4468-8D75-DD635CABF984}" type="presOf" srcId="{E1C76EB2-59C7-4860-A51D-CD2B822DBC9C}" destId="{0E2ABA2D-FDD0-4A7D-9871-5ABDEC54BC9B}" srcOrd="0" destOrd="0" presId="urn:microsoft.com/office/officeart/2005/8/layout/lProcess2"/>
    <dgm:cxn modelId="{6A1FF72F-8CCB-466F-99BE-393689444BCA}" type="presParOf" srcId="{0F180F42-AA8D-41E9-80A7-632EDBA54A7D}" destId="{47122E04-7C9D-41E4-A3C3-723444F2E76A}" srcOrd="0" destOrd="0" presId="urn:microsoft.com/office/officeart/2005/8/layout/lProcess2"/>
    <dgm:cxn modelId="{051B945E-99AB-4D7B-815D-727C88952A27}" type="presParOf" srcId="{47122E04-7C9D-41E4-A3C3-723444F2E76A}" destId="{DC79CBB6-6682-45F8-A105-964FED25B894}" srcOrd="0" destOrd="0" presId="urn:microsoft.com/office/officeart/2005/8/layout/lProcess2"/>
    <dgm:cxn modelId="{3A207FC1-29C5-4C9D-95F8-781BD84632DD}" type="presParOf" srcId="{47122E04-7C9D-41E4-A3C3-723444F2E76A}" destId="{EDAA5C4A-F968-42F6-97A5-CF4EC79FD3B3}" srcOrd="1" destOrd="0" presId="urn:microsoft.com/office/officeart/2005/8/layout/lProcess2"/>
    <dgm:cxn modelId="{B2010DCA-E982-4C86-A5C2-B52D8318C040}" type="presParOf" srcId="{47122E04-7C9D-41E4-A3C3-723444F2E76A}" destId="{318F459B-94EC-4308-9533-1799EDA14AFF}" srcOrd="2" destOrd="0" presId="urn:microsoft.com/office/officeart/2005/8/layout/lProcess2"/>
    <dgm:cxn modelId="{6ED2504F-E242-427F-9AD7-304049509AEA}" type="presParOf" srcId="{318F459B-94EC-4308-9533-1799EDA14AFF}" destId="{8C0FC22D-7438-423E-A0BD-BA528491614A}" srcOrd="0" destOrd="0" presId="urn:microsoft.com/office/officeart/2005/8/layout/lProcess2"/>
    <dgm:cxn modelId="{F45AB70C-97E7-4EFC-A732-AA1B945196F6}" type="presParOf" srcId="{8C0FC22D-7438-423E-A0BD-BA528491614A}" destId="{084FB08F-B0BB-43CA-80F2-E7DDAA557D9B}" srcOrd="0" destOrd="0" presId="urn:microsoft.com/office/officeart/2005/8/layout/lProcess2"/>
    <dgm:cxn modelId="{97A6F5B5-C2A6-4E86-9422-1B35B77CD964}" type="presParOf" srcId="{8C0FC22D-7438-423E-A0BD-BA528491614A}" destId="{BE55A1A4-2C82-4755-9E63-4565A0BF7DA7}" srcOrd="1" destOrd="0" presId="urn:microsoft.com/office/officeart/2005/8/layout/lProcess2"/>
    <dgm:cxn modelId="{370E9D2B-127E-40F4-B334-DA79959361A1}" type="presParOf" srcId="{8C0FC22D-7438-423E-A0BD-BA528491614A}" destId="{3A0AAEF6-FC8A-4DD4-AACA-492284EF8CFF}" srcOrd="2" destOrd="0" presId="urn:microsoft.com/office/officeart/2005/8/layout/lProcess2"/>
    <dgm:cxn modelId="{02BD943D-E8DF-4E49-AF80-B184BBEA7006}" type="presParOf" srcId="{8C0FC22D-7438-423E-A0BD-BA528491614A}" destId="{77325F3E-EECB-4CF4-8620-D08592E817EF}" srcOrd="3" destOrd="0" presId="urn:microsoft.com/office/officeart/2005/8/layout/lProcess2"/>
    <dgm:cxn modelId="{93E6282E-96DC-44C9-98B7-C71F26F985FA}" type="presParOf" srcId="{8C0FC22D-7438-423E-A0BD-BA528491614A}" destId="{C23E57B5-4A4E-4555-BBD6-20ABD6A17671}" srcOrd="4" destOrd="0" presId="urn:microsoft.com/office/officeart/2005/8/layout/lProcess2"/>
    <dgm:cxn modelId="{A2DFEEB1-3924-429E-8296-42B0DC8917A0}" type="presParOf" srcId="{8C0FC22D-7438-423E-A0BD-BA528491614A}" destId="{CD1D5DCB-17C2-48F0-886A-29C4EE67AD22}" srcOrd="5" destOrd="0" presId="urn:microsoft.com/office/officeart/2005/8/layout/lProcess2"/>
    <dgm:cxn modelId="{3098B7FD-9A78-4720-A1F5-025851A9C3A6}" type="presParOf" srcId="{8C0FC22D-7438-423E-A0BD-BA528491614A}" destId="{5AD281F4-56EE-4CDC-A9BE-74AEF37EDE9A}" srcOrd="6" destOrd="0" presId="urn:microsoft.com/office/officeart/2005/8/layout/lProcess2"/>
    <dgm:cxn modelId="{7B7EE5C8-F67F-4BC7-A160-BC6151462DCD}" type="presParOf" srcId="{8C0FC22D-7438-423E-A0BD-BA528491614A}" destId="{45325AA5-C0D1-4C12-B897-B2CE3E999869}" srcOrd="7" destOrd="0" presId="urn:microsoft.com/office/officeart/2005/8/layout/lProcess2"/>
    <dgm:cxn modelId="{000E2C54-6DCB-4202-A6C6-901A9799CE99}" type="presParOf" srcId="{8C0FC22D-7438-423E-A0BD-BA528491614A}" destId="{36F8A17B-EB54-4B11-AD2B-26E3FB61044B}" srcOrd="8" destOrd="0" presId="urn:microsoft.com/office/officeart/2005/8/layout/lProcess2"/>
    <dgm:cxn modelId="{5C624F9D-7590-4EFF-ABA1-ECFD3D36115F}" type="presParOf" srcId="{8C0FC22D-7438-423E-A0BD-BA528491614A}" destId="{96B4269D-2BC3-4F7F-A16F-F8EFDE18D0FB}" srcOrd="9" destOrd="0" presId="urn:microsoft.com/office/officeart/2005/8/layout/lProcess2"/>
    <dgm:cxn modelId="{D0F4FEEA-C23B-4DD8-9A3E-1055E56E6834}" type="presParOf" srcId="{8C0FC22D-7438-423E-A0BD-BA528491614A}" destId="{3C5F0026-0090-4DD8-8AE8-4B24A2127993}" srcOrd="10" destOrd="0" presId="urn:microsoft.com/office/officeart/2005/8/layout/lProcess2"/>
    <dgm:cxn modelId="{9D6D252E-7866-46B0-89BA-24B3D7CA1E7B}" type="presParOf" srcId="{8C0FC22D-7438-423E-A0BD-BA528491614A}" destId="{3FF9EC39-F83F-44E2-966C-3E4A47EEB9C4}" srcOrd="11" destOrd="0" presId="urn:microsoft.com/office/officeart/2005/8/layout/lProcess2"/>
    <dgm:cxn modelId="{13D17C7F-DACC-482E-B5CA-C23B8B28B741}" type="presParOf" srcId="{8C0FC22D-7438-423E-A0BD-BA528491614A}" destId="{B00B90D8-62A9-47FD-BF01-A8E7AA80EF13}" srcOrd="12" destOrd="0" presId="urn:microsoft.com/office/officeart/2005/8/layout/lProcess2"/>
    <dgm:cxn modelId="{A2BCD901-056E-4D2E-B9B2-4E337CF3335F}" type="presParOf" srcId="{8C0FC22D-7438-423E-A0BD-BA528491614A}" destId="{865F5D4A-3D71-46DB-B0B6-3DF7F0BC432D}" srcOrd="13" destOrd="0" presId="urn:microsoft.com/office/officeart/2005/8/layout/lProcess2"/>
    <dgm:cxn modelId="{64A048AA-FA8B-4B88-8061-58BB8D2ACFAA}" type="presParOf" srcId="{8C0FC22D-7438-423E-A0BD-BA528491614A}" destId="{A8696C65-4B00-41E2-9FE6-56920BD1D08D}" srcOrd="14" destOrd="0" presId="urn:microsoft.com/office/officeart/2005/8/layout/lProcess2"/>
    <dgm:cxn modelId="{BB801BAE-F85C-444C-A426-B0125255209D}" type="presParOf" srcId="{8C0FC22D-7438-423E-A0BD-BA528491614A}" destId="{52315BA1-EAE5-45A6-8409-8108C290B2BB}" srcOrd="15" destOrd="0" presId="urn:microsoft.com/office/officeart/2005/8/layout/lProcess2"/>
    <dgm:cxn modelId="{1F9A61B4-0E40-43F9-90F0-2187579FA195}" type="presParOf" srcId="{8C0FC22D-7438-423E-A0BD-BA528491614A}" destId="{2581A37B-32CB-4345-9207-CF5DB872E8C8}" srcOrd="16" destOrd="0" presId="urn:microsoft.com/office/officeart/2005/8/layout/lProcess2"/>
    <dgm:cxn modelId="{C32104D6-8143-43B5-BBEB-D955861C9D16}" type="presParOf" srcId="{8C0FC22D-7438-423E-A0BD-BA528491614A}" destId="{47A47148-20F3-43AA-9F60-5E330B8F42DD}" srcOrd="17" destOrd="0" presId="urn:microsoft.com/office/officeart/2005/8/layout/lProcess2"/>
    <dgm:cxn modelId="{A8D0BEFD-DEC9-4D45-93B5-233D04E6CC1A}" type="presParOf" srcId="{8C0FC22D-7438-423E-A0BD-BA528491614A}" destId="{DBBD049E-686C-4777-B2B8-88FED3FA952C}" srcOrd="18" destOrd="0" presId="urn:microsoft.com/office/officeart/2005/8/layout/lProcess2"/>
    <dgm:cxn modelId="{CCA80C6D-8BC8-460E-8EB7-D428A2B7FED3}" type="presParOf" srcId="{0F180F42-AA8D-41E9-80A7-632EDBA54A7D}" destId="{3DE91B09-9B37-42D0-B17E-87B70F5531E8}" srcOrd="1" destOrd="0" presId="urn:microsoft.com/office/officeart/2005/8/layout/lProcess2"/>
    <dgm:cxn modelId="{D9832FAB-0865-41C3-A37D-9111D06A3E90}" type="presParOf" srcId="{0F180F42-AA8D-41E9-80A7-632EDBA54A7D}" destId="{5CAA0DAB-E955-4C50-A4E0-61FBC445FEC4}" srcOrd="2" destOrd="0" presId="urn:microsoft.com/office/officeart/2005/8/layout/lProcess2"/>
    <dgm:cxn modelId="{1AB3B42E-B405-4FE6-8EF0-93D85F556CF7}" type="presParOf" srcId="{5CAA0DAB-E955-4C50-A4E0-61FBC445FEC4}" destId="{CCCD05AD-D868-4856-A9E4-652279B863D2}" srcOrd="0" destOrd="0" presId="urn:microsoft.com/office/officeart/2005/8/layout/lProcess2"/>
    <dgm:cxn modelId="{3D3013BD-32FE-4BC7-831C-CDBD7EA3FF21}" type="presParOf" srcId="{5CAA0DAB-E955-4C50-A4E0-61FBC445FEC4}" destId="{1593B6A9-653C-49B2-B1A8-D3F92440881A}" srcOrd="1" destOrd="0" presId="urn:microsoft.com/office/officeart/2005/8/layout/lProcess2"/>
    <dgm:cxn modelId="{2F1C0D82-2872-4FD2-88A8-14B3A85E8FF3}" type="presParOf" srcId="{5CAA0DAB-E955-4C50-A4E0-61FBC445FEC4}" destId="{F6D5E6E8-DD4A-4751-A8A0-0B9C43C7CFD8}" srcOrd="2" destOrd="0" presId="urn:microsoft.com/office/officeart/2005/8/layout/lProcess2"/>
    <dgm:cxn modelId="{E54D187E-8762-44C0-8B07-B6694641F032}" type="presParOf" srcId="{F6D5E6E8-DD4A-4751-A8A0-0B9C43C7CFD8}" destId="{B6D5BFEE-E43B-4A65-9F2F-A8F5AE04160E}" srcOrd="0" destOrd="0" presId="urn:microsoft.com/office/officeart/2005/8/layout/lProcess2"/>
    <dgm:cxn modelId="{8CA9CA39-FC45-498D-84B2-16BDC2E6ADE3}" type="presParOf" srcId="{B6D5BFEE-E43B-4A65-9F2F-A8F5AE04160E}" destId="{1C6E6821-EDA7-4204-8898-1199EB89DAD8}" srcOrd="0" destOrd="0" presId="urn:microsoft.com/office/officeart/2005/8/layout/lProcess2"/>
    <dgm:cxn modelId="{9AE37AA6-8193-4C3A-B6FA-95D75FB3228A}" type="presParOf" srcId="{B6D5BFEE-E43B-4A65-9F2F-A8F5AE04160E}" destId="{A5EE5EDA-B22F-490A-B67A-E17948C3745F}" srcOrd="1" destOrd="0" presId="urn:microsoft.com/office/officeart/2005/8/layout/lProcess2"/>
    <dgm:cxn modelId="{9F5C04E7-9FEF-4286-9AB9-7C6F8F7687EE}" type="presParOf" srcId="{B6D5BFEE-E43B-4A65-9F2F-A8F5AE04160E}" destId="{84304F43-60ED-4360-96DE-9702557EB744}" srcOrd="2" destOrd="0" presId="urn:microsoft.com/office/officeart/2005/8/layout/lProcess2"/>
    <dgm:cxn modelId="{2FA5227A-30B1-4E9E-8F32-D35D7859E60B}" type="presParOf" srcId="{B6D5BFEE-E43B-4A65-9F2F-A8F5AE04160E}" destId="{1D81E777-9E98-4FCB-913A-C415160C6A66}" srcOrd="3" destOrd="0" presId="urn:microsoft.com/office/officeart/2005/8/layout/lProcess2"/>
    <dgm:cxn modelId="{E8192D39-6AE7-4E1A-9BD1-3548CCDF125A}" type="presParOf" srcId="{B6D5BFEE-E43B-4A65-9F2F-A8F5AE04160E}" destId="{AA9733EE-D88E-4A30-A9AD-C6F261D56623}" srcOrd="4" destOrd="0" presId="urn:microsoft.com/office/officeart/2005/8/layout/lProcess2"/>
    <dgm:cxn modelId="{D7760C1A-8184-4EA5-9C92-C8F71F781809}" type="presParOf" srcId="{B6D5BFEE-E43B-4A65-9F2F-A8F5AE04160E}" destId="{B5A37400-AD4E-44A3-91D8-652B54C4FBDA}" srcOrd="5" destOrd="0" presId="urn:microsoft.com/office/officeart/2005/8/layout/lProcess2"/>
    <dgm:cxn modelId="{31A27741-A577-412F-ABAD-858C532CD164}" type="presParOf" srcId="{B6D5BFEE-E43B-4A65-9F2F-A8F5AE04160E}" destId="{0ACD0250-997D-4BFA-867F-3D61DEB459F5}" srcOrd="6" destOrd="0" presId="urn:microsoft.com/office/officeart/2005/8/layout/lProcess2"/>
    <dgm:cxn modelId="{16C03D49-E664-4ED7-833B-814969B77906}" type="presParOf" srcId="{B6D5BFEE-E43B-4A65-9F2F-A8F5AE04160E}" destId="{F6D2A637-BAA0-4BD8-A1D4-E5CF8272AA3C}" srcOrd="7" destOrd="0" presId="urn:microsoft.com/office/officeart/2005/8/layout/lProcess2"/>
    <dgm:cxn modelId="{767C3941-1500-4F96-AD50-E22294FD9D5E}" type="presParOf" srcId="{B6D5BFEE-E43B-4A65-9F2F-A8F5AE04160E}" destId="{008457ED-4F1D-4EEC-894F-0C69954E6C20}" srcOrd="8" destOrd="0" presId="urn:microsoft.com/office/officeart/2005/8/layout/lProcess2"/>
    <dgm:cxn modelId="{BBE88806-F795-4D24-8CDB-B3CB9F258A73}" type="presParOf" srcId="{B6D5BFEE-E43B-4A65-9F2F-A8F5AE04160E}" destId="{ACBEC8CC-6AC9-44BD-9159-7FB3AF7BB422}" srcOrd="9" destOrd="0" presId="urn:microsoft.com/office/officeart/2005/8/layout/lProcess2"/>
    <dgm:cxn modelId="{311CC471-C991-4229-9F5C-A512CBC8FECA}" type="presParOf" srcId="{B6D5BFEE-E43B-4A65-9F2F-A8F5AE04160E}" destId="{DC31856E-8004-4C6C-AAE8-CA2590015C87}" srcOrd="10" destOrd="0" presId="urn:microsoft.com/office/officeart/2005/8/layout/lProcess2"/>
    <dgm:cxn modelId="{2176E758-609B-4BCD-BF4B-C4538EC13F6C}" type="presParOf" srcId="{B6D5BFEE-E43B-4A65-9F2F-A8F5AE04160E}" destId="{0FF5EFFE-8BCC-41C0-8B28-660F60984BCC}" srcOrd="11" destOrd="0" presId="urn:microsoft.com/office/officeart/2005/8/layout/lProcess2"/>
    <dgm:cxn modelId="{B0495429-B85D-49E5-A74B-3ACDE4D0AB57}" type="presParOf" srcId="{B6D5BFEE-E43B-4A65-9F2F-A8F5AE04160E}" destId="{E5D579EB-0D0E-467A-9A5F-F9DFC1237831}" srcOrd="12" destOrd="0" presId="urn:microsoft.com/office/officeart/2005/8/layout/lProcess2"/>
    <dgm:cxn modelId="{545C910E-691C-4B2F-97D0-BEADCB8E3390}" type="presParOf" srcId="{B6D5BFEE-E43B-4A65-9F2F-A8F5AE04160E}" destId="{0C50671A-99C0-4E94-A78F-4B450698F1B1}" srcOrd="13" destOrd="0" presId="urn:microsoft.com/office/officeart/2005/8/layout/lProcess2"/>
    <dgm:cxn modelId="{2657E869-4F22-4CDA-8535-52FD37B105E3}" type="presParOf" srcId="{B6D5BFEE-E43B-4A65-9F2F-A8F5AE04160E}" destId="{80BB6764-E773-4C85-AA4C-0C60CC858DC2}" srcOrd="14" destOrd="0" presId="urn:microsoft.com/office/officeart/2005/8/layout/lProcess2"/>
    <dgm:cxn modelId="{D4F267B9-BE13-4000-89E7-DE90BCA9FE29}" type="presParOf" srcId="{B6D5BFEE-E43B-4A65-9F2F-A8F5AE04160E}" destId="{BFB5FB4C-02B1-4F01-B280-F174ABDF720D}" srcOrd="15" destOrd="0" presId="urn:microsoft.com/office/officeart/2005/8/layout/lProcess2"/>
    <dgm:cxn modelId="{AE4CA1E1-3472-41CA-B875-5C2F833A216D}" type="presParOf" srcId="{B6D5BFEE-E43B-4A65-9F2F-A8F5AE04160E}" destId="{00856151-F0D5-4673-922D-64DA3DF83B96}" srcOrd="16" destOrd="0" presId="urn:microsoft.com/office/officeart/2005/8/layout/lProcess2"/>
    <dgm:cxn modelId="{454FD825-A7BC-490D-BC81-7B3C261E41A8}" type="presParOf" srcId="{B6D5BFEE-E43B-4A65-9F2F-A8F5AE04160E}" destId="{19E5BAB4-32C0-48A1-A9B7-E422441A667B}" srcOrd="17" destOrd="0" presId="urn:microsoft.com/office/officeart/2005/8/layout/lProcess2"/>
    <dgm:cxn modelId="{A3B6AB3E-2F38-4CF0-8F93-C093B4FEA17A}" type="presParOf" srcId="{B6D5BFEE-E43B-4A65-9F2F-A8F5AE04160E}" destId="{F600ADAD-EA09-4158-B3C1-59B7D633F7E0}" srcOrd="18" destOrd="0" presId="urn:microsoft.com/office/officeart/2005/8/layout/lProcess2"/>
    <dgm:cxn modelId="{9E520EC5-5042-40DB-8301-3B12DCFE8CDD}" type="presParOf" srcId="{0F180F42-AA8D-41E9-80A7-632EDBA54A7D}" destId="{A09C970E-D4C9-4E81-807A-81FB4E9A95F0}" srcOrd="3" destOrd="0" presId="urn:microsoft.com/office/officeart/2005/8/layout/lProcess2"/>
    <dgm:cxn modelId="{ED55FAC1-004B-453C-B11D-2BE6CDE3720D}" type="presParOf" srcId="{0F180F42-AA8D-41E9-80A7-632EDBA54A7D}" destId="{084F9201-FBBB-4CF2-9AC3-CE2A15E7E6A1}" srcOrd="4" destOrd="0" presId="urn:microsoft.com/office/officeart/2005/8/layout/lProcess2"/>
    <dgm:cxn modelId="{99E38CA7-A47D-4046-9070-A5F97AF6F993}" type="presParOf" srcId="{084F9201-FBBB-4CF2-9AC3-CE2A15E7E6A1}" destId="{D18CC0CE-04C2-4157-BF9C-B2CA470EF243}" srcOrd="0" destOrd="0" presId="urn:microsoft.com/office/officeart/2005/8/layout/lProcess2"/>
    <dgm:cxn modelId="{4F7FA9E9-2F14-4A71-BF6C-80EDA159AAB8}" type="presParOf" srcId="{084F9201-FBBB-4CF2-9AC3-CE2A15E7E6A1}" destId="{205291F9-1590-4EF8-95F1-9EA25E8D28C1}" srcOrd="1" destOrd="0" presId="urn:microsoft.com/office/officeart/2005/8/layout/lProcess2"/>
    <dgm:cxn modelId="{13DB4B78-D36D-43E1-8C56-652F7B046D34}" type="presParOf" srcId="{084F9201-FBBB-4CF2-9AC3-CE2A15E7E6A1}" destId="{DAA65812-F05F-4D1D-BFF6-6C988C708F93}" srcOrd="2" destOrd="0" presId="urn:microsoft.com/office/officeart/2005/8/layout/lProcess2"/>
    <dgm:cxn modelId="{DA98A13F-6C08-4382-BFDF-F670CD71379C}" type="presParOf" srcId="{DAA65812-F05F-4D1D-BFF6-6C988C708F93}" destId="{4D396584-A7E0-41C3-BAFB-C7947E6ED56D}" srcOrd="0" destOrd="0" presId="urn:microsoft.com/office/officeart/2005/8/layout/lProcess2"/>
    <dgm:cxn modelId="{03F82194-D2C8-43B7-818B-ECB30D638190}" type="presParOf" srcId="{4D396584-A7E0-41C3-BAFB-C7947E6ED56D}" destId="{ACEFE80B-44C4-4581-B9BD-0280E764EF73}" srcOrd="0" destOrd="0" presId="urn:microsoft.com/office/officeart/2005/8/layout/lProcess2"/>
    <dgm:cxn modelId="{1ED76B8B-CB47-4B80-8293-AD0BBF05C326}" type="presParOf" srcId="{4D396584-A7E0-41C3-BAFB-C7947E6ED56D}" destId="{1F787ED3-B67E-4200-87EA-B803DAA04AD7}" srcOrd="1" destOrd="0" presId="urn:microsoft.com/office/officeart/2005/8/layout/lProcess2"/>
    <dgm:cxn modelId="{0E17BDAD-9E4E-4CFD-B7B1-C08BB4AC344F}" type="presParOf" srcId="{4D396584-A7E0-41C3-BAFB-C7947E6ED56D}" destId="{0E2ABA2D-FDD0-4A7D-9871-5ABDEC54BC9B}" srcOrd="2"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2BB8A3-B55D-4B77-B15F-4A2E8F93F5B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74703DB7-E9EA-470E-89FF-9F0DEC8687D3}">
      <dgm:prSet phldrT="[Κείμενο]" custT="1"/>
      <dgm:spPr/>
      <dgm:t>
        <a:bodyPr/>
        <a:lstStyle/>
        <a:p>
          <a:r>
            <a:rPr lang="el-GR" sz="1800" dirty="0" smtClean="0"/>
            <a:t>Οι λόγιοι της Αναγέννησης οραματίζονται ένα νέο τύπο ανθρώπου πολύ διαφορετικού και γενικά  αντίθετου προς το πρότυπο του μεσαιωνικού ανθρώπου. </a:t>
          </a:r>
          <a:endParaRPr lang="el-GR" sz="1800" dirty="0"/>
        </a:p>
      </dgm:t>
    </dgm:pt>
    <dgm:pt modelId="{BA8288C7-124F-4E73-B183-B6444801170D}" type="parTrans" cxnId="{1469EB61-26FB-45BB-B386-8CE2DB9E3F50}">
      <dgm:prSet/>
      <dgm:spPr/>
      <dgm:t>
        <a:bodyPr/>
        <a:lstStyle/>
        <a:p>
          <a:endParaRPr lang="el-GR"/>
        </a:p>
      </dgm:t>
    </dgm:pt>
    <dgm:pt modelId="{CFF1F65D-DB10-4446-91F5-D69E7E5E162F}" type="sibTrans" cxnId="{1469EB61-26FB-45BB-B386-8CE2DB9E3F50}">
      <dgm:prSet/>
      <dgm:spPr/>
      <dgm:t>
        <a:bodyPr/>
        <a:lstStyle/>
        <a:p>
          <a:endParaRPr lang="el-GR"/>
        </a:p>
      </dgm:t>
    </dgm:pt>
    <dgm:pt modelId="{73B001F6-148B-4528-B284-E890C19BE497}">
      <dgm:prSet phldrT="[Κείμενο]" custT="1"/>
      <dgm:spPr/>
      <dgm:t>
        <a:bodyPr/>
        <a:lstStyle/>
        <a:p>
          <a:r>
            <a:rPr lang="el-GR" sz="1800" dirty="0" smtClean="0"/>
            <a:t>Σύμφωνα με τους ουμανιστές, ο άνθρωπος δε γεννιέται αλλά γίνεται, δηλαδή διαμορφώνει μια συγκροτημένη προσωπικότητα, μέσω  </a:t>
          </a:r>
          <a:r>
            <a:rPr lang="el-GR" sz="1800" b="1" dirty="0" smtClean="0">
              <a:solidFill>
                <a:schemeClr val="bg1"/>
              </a:solidFill>
            </a:rPr>
            <a:t>της εκπαίδευσης</a:t>
          </a:r>
          <a:r>
            <a:rPr lang="el-GR" sz="1800" dirty="0" smtClean="0"/>
            <a:t>. Για τη διαμόρφωση αυτή του νέου, "καθολικού" ανθρώπου υπάρχει η ανάγκη νέων προτύπων. Ήθος, αρετή, πειθαρχία και σφαιρική γνώση είναι τα ιδεώδη πρότυπα, τα οποία αντλούνται από τα κλασικά γράμματα και τα πατερικά κείμενα και καθορίζουν την ιδανική εκπαίδευση των ουμανιστών </a:t>
          </a:r>
          <a:endParaRPr lang="el-GR" sz="1800" dirty="0"/>
        </a:p>
      </dgm:t>
    </dgm:pt>
    <dgm:pt modelId="{5BC11F27-83A0-4655-B649-96B42E5C5C37}" type="parTrans" cxnId="{E34A4F01-3E46-4D4C-B364-B950EB796CFD}">
      <dgm:prSet/>
      <dgm:spPr/>
      <dgm:t>
        <a:bodyPr/>
        <a:lstStyle/>
        <a:p>
          <a:endParaRPr lang="el-GR"/>
        </a:p>
      </dgm:t>
    </dgm:pt>
    <dgm:pt modelId="{A66BD29F-7FA5-431D-8ACA-3CDB9D171ECD}" type="sibTrans" cxnId="{E34A4F01-3E46-4D4C-B364-B950EB796CFD}">
      <dgm:prSet/>
      <dgm:spPr/>
      <dgm:t>
        <a:bodyPr/>
        <a:lstStyle/>
        <a:p>
          <a:endParaRPr lang="el-GR"/>
        </a:p>
      </dgm:t>
    </dgm:pt>
    <dgm:pt modelId="{51F41F5E-C219-4A39-BC03-F598778CDC77}">
      <dgm:prSet custT="1"/>
      <dgm:spPr/>
      <dgm:t>
        <a:bodyPr/>
        <a:lstStyle/>
        <a:p>
          <a:r>
            <a:rPr lang="el-GR" sz="1800" dirty="0" smtClean="0"/>
            <a:t>Πρόκειται για το ιδανικό του ολοκληρωμένου, του  </a:t>
          </a:r>
          <a:r>
            <a:rPr lang="el-GR" sz="2000" b="1" i="0" dirty="0" smtClean="0">
              <a:solidFill>
                <a:srgbClr val="C00000"/>
              </a:solidFill>
            </a:rPr>
            <a:t>καθολικού ανθρώπου </a:t>
          </a:r>
          <a:r>
            <a:rPr lang="el-GR" sz="2000" i="0" dirty="0" smtClean="0">
              <a:solidFill>
                <a:srgbClr val="C00000"/>
              </a:solidFill>
            </a:rPr>
            <a:t>– </a:t>
          </a:r>
          <a:r>
            <a:rPr lang="en-US" sz="2000" b="1" i="0" dirty="0" smtClean="0">
              <a:solidFill>
                <a:srgbClr val="C00000"/>
              </a:solidFill>
            </a:rPr>
            <a:t>homo</a:t>
          </a:r>
          <a:r>
            <a:rPr lang="el-GR" sz="2000" b="1" i="0" dirty="0" smtClean="0">
              <a:solidFill>
                <a:srgbClr val="C00000"/>
              </a:solidFill>
            </a:rPr>
            <a:t> </a:t>
          </a:r>
          <a:r>
            <a:rPr lang="en-US" sz="2000" b="1" i="0" dirty="0" smtClean="0">
              <a:solidFill>
                <a:srgbClr val="C00000"/>
              </a:solidFill>
            </a:rPr>
            <a:t> </a:t>
          </a:r>
          <a:r>
            <a:rPr lang="el-GR" sz="2000" b="1" i="0" dirty="0" smtClean="0">
              <a:solidFill>
                <a:srgbClr val="C00000"/>
              </a:solidFill>
            </a:rPr>
            <a:t>  </a:t>
          </a:r>
          <a:r>
            <a:rPr lang="en-US" sz="2000" b="1" i="0" dirty="0" err="1" smtClean="0">
              <a:solidFill>
                <a:srgbClr val="C00000"/>
              </a:solidFill>
            </a:rPr>
            <a:t>universallis</a:t>
          </a:r>
          <a:endParaRPr lang="el-GR" sz="2000" b="1" i="0" dirty="0">
            <a:solidFill>
              <a:srgbClr val="C00000"/>
            </a:solidFill>
          </a:endParaRPr>
        </a:p>
      </dgm:t>
    </dgm:pt>
    <dgm:pt modelId="{283DDACF-9A4D-4C5C-A44A-4D738D8720AC}" type="parTrans" cxnId="{1EED0C12-B672-4C1D-A15D-884510C447E9}">
      <dgm:prSet/>
      <dgm:spPr/>
      <dgm:t>
        <a:bodyPr/>
        <a:lstStyle/>
        <a:p>
          <a:endParaRPr lang="el-GR"/>
        </a:p>
      </dgm:t>
    </dgm:pt>
    <dgm:pt modelId="{703C0C21-2CDE-4F18-99FA-B9D4974F50F5}" type="sibTrans" cxnId="{1EED0C12-B672-4C1D-A15D-884510C447E9}">
      <dgm:prSet/>
      <dgm:spPr/>
      <dgm:t>
        <a:bodyPr/>
        <a:lstStyle/>
        <a:p>
          <a:endParaRPr lang="el-GR"/>
        </a:p>
      </dgm:t>
    </dgm:pt>
    <dgm:pt modelId="{8EA4F52A-6F0C-40E5-B1C0-2025CFB2D59D}" type="pres">
      <dgm:prSet presAssocID="{212BB8A3-B55D-4B77-B15F-4A2E8F93F5B6}" presName="linear" presStyleCnt="0">
        <dgm:presLayoutVars>
          <dgm:animLvl val="lvl"/>
          <dgm:resizeHandles val="exact"/>
        </dgm:presLayoutVars>
      </dgm:prSet>
      <dgm:spPr/>
      <dgm:t>
        <a:bodyPr/>
        <a:lstStyle/>
        <a:p>
          <a:endParaRPr lang="el-GR"/>
        </a:p>
      </dgm:t>
    </dgm:pt>
    <dgm:pt modelId="{AFECA760-5C25-42C0-8585-D7EC07719775}" type="pres">
      <dgm:prSet presAssocID="{74703DB7-E9EA-470E-89FF-9F0DEC8687D3}" presName="parentText" presStyleLbl="node1" presStyleIdx="0" presStyleCnt="3" custScaleY="138100" custLinFactY="-65879" custLinFactNeighborY="-100000">
        <dgm:presLayoutVars>
          <dgm:chMax val="0"/>
          <dgm:bulletEnabled val="1"/>
        </dgm:presLayoutVars>
      </dgm:prSet>
      <dgm:spPr/>
      <dgm:t>
        <a:bodyPr/>
        <a:lstStyle/>
        <a:p>
          <a:endParaRPr lang="el-GR"/>
        </a:p>
      </dgm:t>
    </dgm:pt>
    <dgm:pt modelId="{164A4290-9941-41C7-8B51-B1DDD98C32DA}" type="pres">
      <dgm:prSet presAssocID="{CFF1F65D-DB10-4446-91F5-D69E7E5E162F}" presName="spacer" presStyleCnt="0"/>
      <dgm:spPr/>
    </dgm:pt>
    <dgm:pt modelId="{6B4BCABC-909A-4767-8F03-076D2D23B7DC}" type="pres">
      <dgm:prSet presAssocID="{51F41F5E-C219-4A39-BC03-F598778CDC77}" presName="parentText" presStyleLbl="node1" presStyleIdx="1" presStyleCnt="3" custLinFactY="-1847" custLinFactNeighborX="870" custLinFactNeighborY="-100000">
        <dgm:presLayoutVars>
          <dgm:chMax val="0"/>
          <dgm:bulletEnabled val="1"/>
        </dgm:presLayoutVars>
      </dgm:prSet>
      <dgm:spPr/>
      <dgm:t>
        <a:bodyPr/>
        <a:lstStyle/>
        <a:p>
          <a:endParaRPr lang="el-GR"/>
        </a:p>
      </dgm:t>
    </dgm:pt>
    <dgm:pt modelId="{4016D88F-857A-4845-9634-862FFF1E2BCD}" type="pres">
      <dgm:prSet presAssocID="{703C0C21-2CDE-4F18-99FA-B9D4974F50F5}" presName="spacer" presStyleCnt="0"/>
      <dgm:spPr/>
    </dgm:pt>
    <dgm:pt modelId="{124716D8-250A-47A3-A1AD-A8F8AAE76A65}" type="pres">
      <dgm:prSet presAssocID="{73B001F6-148B-4528-B284-E890C19BE497}" presName="parentText" presStyleLbl="node1" presStyleIdx="2" presStyleCnt="3" custScaleY="145685" custLinFactY="77610" custLinFactNeighborX="870" custLinFactNeighborY="100000">
        <dgm:presLayoutVars>
          <dgm:chMax val="0"/>
          <dgm:bulletEnabled val="1"/>
        </dgm:presLayoutVars>
      </dgm:prSet>
      <dgm:spPr/>
      <dgm:t>
        <a:bodyPr/>
        <a:lstStyle/>
        <a:p>
          <a:endParaRPr lang="el-GR"/>
        </a:p>
      </dgm:t>
    </dgm:pt>
  </dgm:ptLst>
  <dgm:cxnLst>
    <dgm:cxn modelId="{0A5965AC-6614-4985-BE19-4094B0EDC4B2}" type="presOf" srcId="{51F41F5E-C219-4A39-BC03-F598778CDC77}" destId="{6B4BCABC-909A-4767-8F03-076D2D23B7DC}" srcOrd="0" destOrd="0" presId="urn:microsoft.com/office/officeart/2005/8/layout/vList2"/>
    <dgm:cxn modelId="{1EED0C12-B672-4C1D-A15D-884510C447E9}" srcId="{212BB8A3-B55D-4B77-B15F-4A2E8F93F5B6}" destId="{51F41F5E-C219-4A39-BC03-F598778CDC77}" srcOrd="1" destOrd="0" parTransId="{283DDACF-9A4D-4C5C-A44A-4D738D8720AC}" sibTransId="{703C0C21-2CDE-4F18-99FA-B9D4974F50F5}"/>
    <dgm:cxn modelId="{CBCE07AC-C18D-47DC-A662-48893A28D451}" type="presOf" srcId="{212BB8A3-B55D-4B77-B15F-4A2E8F93F5B6}" destId="{8EA4F52A-6F0C-40E5-B1C0-2025CFB2D59D}" srcOrd="0" destOrd="0" presId="urn:microsoft.com/office/officeart/2005/8/layout/vList2"/>
    <dgm:cxn modelId="{1469EB61-26FB-45BB-B386-8CE2DB9E3F50}" srcId="{212BB8A3-B55D-4B77-B15F-4A2E8F93F5B6}" destId="{74703DB7-E9EA-470E-89FF-9F0DEC8687D3}" srcOrd="0" destOrd="0" parTransId="{BA8288C7-124F-4E73-B183-B6444801170D}" sibTransId="{CFF1F65D-DB10-4446-91F5-D69E7E5E162F}"/>
    <dgm:cxn modelId="{80FB45B7-1D63-4BAF-A08B-EE3750D113B6}" type="presOf" srcId="{74703DB7-E9EA-470E-89FF-9F0DEC8687D3}" destId="{AFECA760-5C25-42C0-8585-D7EC07719775}" srcOrd="0" destOrd="0" presId="urn:microsoft.com/office/officeart/2005/8/layout/vList2"/>
    <dgm:cxn modelId="{E34A4F01-3E46-4D4C-B364-B950EB796CFD}" srcId="{212BB8A3-B55D-4B77-B15F-4A2E8F93F5B6}" destId="{73B001F6-148B-4528-B284-E890C19BE497}" srcOrd="2" destOrd="0" parTransId="{5BC11F27-83A0-4655-B649-96B42E5C5C37}" sibTransId="{A66BD29F-7FA5-431D-8ACA-3CDB9D171ECD}"/>
    <dgm:cxn modelId="{272306DF-27E6-4EC3-85E8-9F814DF61E1A}" type="presOf" srcId="{73B001F6-148B-4528-B284-E890C19BE497}" destId="{124716D8-250A-47A3-A1AD-A8F8AAE76A65}" srcOrd="0" destOrd="0" presId="urn:microsoft.com/office/officeart/2005/8/layout/vList2"/>
    <dgm:cxn modelId="{ECA0B0EF-87A9-45C7-B784-9288E6B838BE}" type="presParOf" srcId="{8EA4F52A-6F0C-40E5-B1C0-2025CFB2D59D}" destId="{AFECA760-5C25-42C0-8585-D7EC07719775}" srcOrd="0" destOrd="0" presId="urn:microsoft.com/office/officeart/2005/8/layout/vList2"/>
    <dgm:cxn modelId="{9BCF7CC2-327C-4F94-BECA-946ACAB09BC1}" type="presParOf" srcId="{8EA4F52A-6F0C-40E5-B1C0-2025CFB2D59D}" destId="{164A4290-9941-41C7-8B51-B1DDD98C32DA}" srcOrd="1" destOrd="0" presId="urn:microsoft.com/office/officeart/2005/8/layout/vList2"/>
    <dgm:cxn modelId="{6DFD26D5-3B23-4703-9735-1524F9EB7507}" type="presParOf" srcId="{8EA4F52A-6F0C-40E5-B1C0-2025CFB2D59D}" destId="{6B4BCABC-909A-4767-8F03-076D2D23B7DC}" srcOrd="2" destOrd="0" presId="urn:microsoft.com/office/officeart/2005/8/layout/vList2"/>
    <dgm:cxn modelId="{A3235F1C-3B0B-428F-A5F2-30A7161D95CC}" type="presParOf" srcId="{8EA4F52A-6F0C-40E5-B1C0-2025CFB2D59D}" destId="{4016D88F-857A-4845-9634-862FFF1E2BCD}" srcOrd="3" destOrd="0" presId="urn:microsoft.com/office/officeart/2005/8/layout/vList2"/>
    <dgm:cxn modelId="{AE3C29EB-8C6E-479E-A987-F7E6770D368F}" type="presParOf" srcId="{8EA4F52A-6F0C-40E5-B1C0-2025CFB2D59D}" destId="{124716D8-250A-47A3-A1AD-A8F8AAE76A65}"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CCF398-EA2B-4D97-B618-57D98FDC0FA1}"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l-GR"/>
        </a:p>
      </dgm:t>
    </dgm:pt>
    <dgm:pt modelId="{EBD88A2B-2A4A-489C-9AFC-B64955B7D345}">
      <dgm:prSet phldrT="[Κείμενο]" custT="1"/>
      <dgm:spPr/>
      <dgm:t>
        <a:bodyPr/>
        <a:lstStyle/>
        <a:p>
          <a:r>
            <a:rPr lang="el-GR" sz="1600" dirty="0" smtClean="0"/>
            <a:t>Στόχος της εκπαίδευσης είναι η δημιουργία του Νέου Ανθρώπου (</a:t>
          </a:r>
          <a:r>
            <a:rPr lang="en-US" sz="1600" dirty="0" smtClean="0"/>
            <a:t>homo </a:t>
          </a:r>
          <a:r>
            <a:rPr lang="en-US" sz="1600" dirty="0" err="1" smtClean="0"/>
            <a:t>universallis</a:t>
          </a:r>
          <a:r>
            <a:rPr lang="en-US" sz="1600" dirty="0" smtClean="0"/>
            <a:t>)</a:t>
          </a:r>
          <a:r>
            <a:rPr lang="el-GR" sz="1600" dirty="0" smtClean="0"/>
            <a:t> :  ως πρότυπο χρησιμοποιούνται τα εκπαιδευτικά συστήματα της αρχαιότητας και έτσι θεωρείται σημαντική όχι μόνο η </a:t>
          </a:r>
          <a:r>
            <a:rPr lang="el-GR" sz="1600" b="1" dirty="0" smtClean="0"/>
            <a:t>πνευματική  αλλά και η σωματική καλλιέργεια του ανθρώπου</a:t>
          </a:r>
          <a:r>
            <a:rPr lang="el-GR" sz="1600" dirty="0" smtClean="0"/>
            <a:t>: τα παιδιά διδάσκονται πλέον ελληνικά, λατινικά αλλά και γυμναστική</a:t>
          </a:r>
          <a:r>
            <a:rPr lang="el-GR" sz="1400" dirty="0" smtClean="0"/>
            <a:t>.</a:t>
          </a:r>
          <a:endParaRPr lang="el-GR" sz="1400" dirty="0"/>
        </a:p>
      </dgm:t>
    </dgm:pt>
    <dgm:pt modelId="{9A0755A9-7AB0-44A8-80FE-E07B4C6E593B}" type="parTrans" cxnId="{855667CB-56AF-4EA0-B363-7FE94E402FD9}">
      <dgm:prSet/>
      <dgm:spPr/>
      <dgm:t>
        <a:bodyPr/>
        <a:lstStyle/>
        <a:p>
          <a:endParaRPr lang="el-GR"/>
        </a:p>
      </dgm:t>
    </dgm:pt>
    <dgm:pt modelId="{164F1B4C-4533-43BE-B777-E0C318C7E60B}" type="sibTrans" cxnId="{855667CB-56AF-4EA0-B363-7FE94E402FD9}">
      <dgm:prSet/>
      <dgm:spPr/>
      <dgm:t>
        <a:bodyPr/>
        <a:lstStyle/>
        <a:p>
          <a:endParaRPr lang="el-GR"/>
        </a:p>
      </dgm:t>
    </dgm:pt>
    <dgm:pt modelId="{92174BB6-DB1B-4A7A-BE6C-802BFD79311E}">
      <dgm:prSet phldrT="[Κείμενο]"/>
      <dgm:spPr>
        <a:solidFill>
          <a:srgbClr val="FF0000"/>
        </a:solidFill>
      </dgm:spPr>
      <dgm:t>
        <a:bodyPr/>
        <a:lstStyle/>
        <a:p>
          <a:r>
            <a:rPr lang="el-GR" dirty="0" smtClean="0"/>
            <a:t>Σταδιακή αντικατάσταση της εκκλησιαστικής παιδείας και εκπαίδευσης από τους ουμανιστές  της αναγέννησης:  </a:t>
          </a:r>
          <a:r>
            <a:rPr lang="el-GR" b="1" dirty="0" err="1" smtClean="0">
              <a:solidFill>
                <a:schemeClr val="bg1"/>
              </a:solidFill>
            </a:rPr>
            <a:t>εκκοσμίκευση</a:t>
          </a:r>
          <a:r>
            <a:rPr lang="el-GR" b="1" dirty="0" smtClean="0">
              <a:solidFill>
                <a:schemeClr val="bg1"/>
              </a:solidFill>
            </a:rPr>
            <a:t>  της εκπαίδευσης.</a:t>
          </a:r>
          <a:endParaRPr lang="el-GR" b="1" dirty="0">
            <a:solidFill>
              <a:schemeClr val="bg1"/>
            </a:solidFill>
          </a:endParaRPr>
        </a:p>
      </dgm:t>
    </dgm:pt>
    <dgm:pt modelId="{96C57EF8-741D-467A-89C2-83068E223A2D}" type="parTrans" cxnId="{477FC40A-BF6F-4994-9C2D-30135ADCA636}">
      <dgm:prSet/>
      <dgm:spPr/>
      <dgm:t>
        <a:bodyPr/>
        <a:lstStyle/>
        <a:p>
          <a:endParaRPr lang="el-GR"/>
        </a:p>
      </dgm:t>
    </dgm:pt>
    <dgm:pt modelId="{AD6A9DAD-5658-4758-BDC5-8D4FB4E93492}" type="sibTrans" cxnId="{477FC40A-BF6F-4994-9C2D-30135ADCA636}">
      <dgm:prSet/>
      <dgm:spPr/>
      <dgm:t>
        <a:bodyPr/>
        <a:lstStyle/>
        <a:p>
          <a:endParaRPr lang="el-GR"/>
        </a:p>
      </dgm:t>
    </dgm:pt>
    <dgm:pt modelId="{1FFA2CAF-C5C9-4B16-B0AD-6A4F9DD44314}">
      <dgm:prSet phldrT="[Κείμενο]"/>
      <dgm:spPr/>
      <dgm:t>
        <a:bodyPr/>
        <a:lstStyle/>
        <a:p>
          <a:r>
            <a:rPr lang="el-GR" dirty="0" smtClean="0"/>
            <a:t>Σταδιακή αύξηση του </a:t>
          </a:r>
          <a:r>
            <a:rPr lang="el-GR" b="1" dirty="0" smtClean="0"/>
            <a:t>δημοσίου ενδιαφέροντος </a:t>
          </a:r>
          <a:r>
            <a:rPr lang="el-GR" dirty="0" smtClean="0"/>
            <a:t>για την εκπαίδευση.</a:t>
          </a:r>
          <a:endParaRPr lang="el-GR" dirty="0"/>
        </a:p>
      </dgm:t>
    </dgm:pt>
    <dgm:pt modelId="{D8BE0775-D50F-478D-99FF-AE14AB061C65}" type="parTrans" cxnId="{559A0EB0-7185-4B9D-A568-58A6F9EC2560}">
      <dgm:prSet/>
      <dgm:spPr/>
      <dgm:t>
        <a:bodyPr/>
        <a:lstStyle/>
        <a:p>
          <a:endParaRPr lang="el-GR"/>
        </a:p>
      </dgm:t>
    </dgm:pt>
    <dgm:pt modelId="{119B961B-C118-409B-8B9D-74EBDD38DD3B}" type="sibTrans" cxnId="{559A0EB0-7185-4B9D-A568-58A6F9EC2560}">
      <dgm:prSet/>
      <dgm:spPr/>
      <dgm:t>
        <a:bodyPr/>
        <a:lstStyle/>
        <a:p>
          <a:endParaRPr lang="el-GR"/>
        </a:p>
      </dgm:t>
    </dgm:pt>
    <dgm:pt modelId="{9CAD1B22-06DF-45A3-AE1C-06717F0EFF3F}" type="pres">
      <dgm:prSet presAssocID="{19CCF398-EA2B-4D97-B618-57D98FDC0FA1}" presName="Name0" presStyleCnt="0">
        <dgm:presLayoutVars>
          <dgm:dir/>
          <dgm:resizeHandles val="exact"/>
        </dgm:presLayoutVars>
      </dgm:prSet>
      <dgm:spPr/>
      <dgm:t>
        <a:bodyPr/>
        <a:lstStyle/>
        <a:p>
          <a:endParaRPr lang="el-GR"/>
        </a:p>
      </dgm:t>
    </dgm:pt>
    <dgm:pt modelId="{52BFEA82-0AFB-49C2-85C9-A701C5775EA1}" type="pres">
      <dgm:prSet presAssocID="{EBD88A2B-2A4A-489C-9AFC-B64955B7D345}" presName="node" presStyleLbl="node1" presStyleIdx="0" presStyleCnt="3" custScaleX="142067">
        <dgm:presLayoutVars>
          <dgm:bulletEnabled val="1"/>
        </dgm:presLayoutVars>
      </dgm:prSet>
      <dgm:spPr/>
      <dgm:t>
        <a:bodyPr/>
        <a:lstStyle/>
        <a:p>
          <a:endParaRPr lang="el-GR"/>
        </a:p>
      </dgm:t>
    </dgm:pt>
    <dgm:pt modelId="{926762B7-4A81-49EA-AE74-9B93808688AF}" type="pres">
      <dgm:prSet presAssocID="{164F1B4C-4533-43BE-B777-E0C318C7E60B}" presName="sibTrans" presStyleCnt="0"/>
      <dgm:spPr/>
    </dgm:pt>
    <dgm:pt modelId="{DC45AF54-E0D3-4008-AEBB-80B8FCE7C33D}" type="pres">
      <dgm:prSet presAssocID="{92174BB6-DB1B-4A7A-BE6C-802BFD79311E}" presName="node" presStyleLbl="node1" presStyleIdx="1" presStyleCnt="3" custScaleX="71804">
        <dgm:presLayoutVars>
          <dgm:bulletEnabled val="1"/>
        </dgm:presLayoutVars>
      </dgm:prSet>
      <dgm:spPr/>
      <dgm:t>
        <a:bodyPr/>
        <a:lstStyle/>
        <a:p>
          <a:endParaRPr lang="el-GR"/>
        </a:p>
      </dgm:t>
    </dgm:pt>
    <dgm:pt modelId="{956D2389-7D7F-4C49-8BD0-05EAB262251B}" type="pres">
      <dgm:prSet presAssocID="{AD6A9DAD-5658-4758-BDC5-8D4FB4E93492}" presName="sibTrans" presStyleCnt="0"/>
      <dgm:spPr/>
    </dgm:pt>
    <dgm:pt modelId="{9196FB0E-66B3-4D31-93B3-23ED0F24ED71}" type="pres">
      <dgm:prSet presAssocID="{1FFA2CAF-C5C9-4B16-B0AD-6A4F9DD44314}" presName="node" presStyleLbl="node1" presStyleIdx="2" presStyleCnt="3" custScaleX="77217">
        <dgm:presLayoutVars>
          <dgm:bulletEnabled val="1"/>
        </dgm:presLayoutVars>
      </dgm:prSet>
      <dgm:spPr/>
      <dgm:t>
        <a:bodyPr/>
        <a:lstStyle/>
        <a:p>
          <a:endParaRPr lang="el-GR"/>
        </a:p>
      </dgm:t>
    </dgm:pt>
  </dgm:ptLst>
  <dgm:cxnLst>
    <dgm:cxn modelId="{855667CB-56AF-4EA0-B363-7FE94E402FD9}" srcId="{19CCF398-EA2B-4D97-B618-57D98FDC0FA1}" destId="{EBD88A2B-2A4A-489C-9AFC-B64955B7D345}" srcOrd="0" destOrd="0" parTransId="{9A0755A9-7AB0-44A8-80FE-E07B4C6E593B}" sibTransId="{164F1B4C-4533-43BE-B777-E0C318C7E60B}"/>
    <dgm:cxn modelId="{477FC40A-BF6F-4994-9C2D-30135ADCA636}" srcId="{19CCF398-EA2B-4D97-B618-57D98FDC0FA1}" destId="{92174BB6-DB1B-4A7A-BE6C-802BFD79311E}" srcOrd="1" destOrd="0" parTransId="{96C57EF8-741D-467A-89C2-83068E223A2D}" sibTransId="{AD6A9DAD-5658-4758-BDC5-8D4FB4E93492}"/>
    <dgm:cxn modelId="{16F96D81-0202-4D74-AA93-4BDF29C0E32A}" type="presOf" srcId="{1FFA2CAF-C5C9-4B16-B0AD-6A4F9DD44314}" destId="{9196FB0E-66B3-4D31-93B3-23ED0F24ED71}" srcOrd="0" destOrd="0" presId="urn:microsoft.com/office/officeart/2005/8/layout/hList6"/>
    <dgm:cxn modelId="{206437F2-4DB3-4B38-A32A-DF091F3B6561}" type="presOf" srcId="{19CCF398-EA2B-4D97-B618-57D98FDC0FA1}" destId="{9CAD1B22-06DF-45A3-AE1C-06717F0EFF3F}" srcOrd="0" destOrd="0" presId="urn:microsoft.com/office/officeart/2005/8/layout/hList6"/>
    <dgm:cxn modelId="{D560F7DD-B818-4D4D-ACD3-75832789A0DC}" type="presOf" srcId="{92174BB6-DB1B-4A7A-BE6C-802BFD79311E}" destId="{DC45AF54-E0D3-4008-AEBB-80B8FCE7C33D}" srcOrd="0" destOrd="0" presId="urn:microsoft.com/office/officeart/2005/8/layout/hList6"/>
    <dgm:cxn modelId="{559A0EB0-7185-4B9D-A568-58A6F9EC2560}" srcId="{19CCF398-EA2B-4D97-B618-57D98FDC0FA1}" destId="{1FFA2CAF-C5C9-4B16-B0AD-6A4F9DD44314}" srcOrd="2" destOrd="0" parTransId="{D8BE0775-D50F-478D-99FF-AE14AB061C65}" sibTransId="{119B961B-C118-409B-8B9D-74EBDD38DD3B}"/>
    <dgm:cxn modelId="{B6D583E2-6621-46AB-AACD-75A0CF81D239}" type="presOf" srcId="{EBD88A2B-2A4A-489C-9AFC-B64955B7D345}" destId="{52BFEA82-0AFB-49C2-85C9-A701C5775EA1}" srcOrd="0" destOrd="0" presId="urn:microsoft.com/office/officeart/2005/8/layout/hList6"/>
    <dgm:cxn modelId="{AE3C8FFA-2D7A-42BD-842C-1E293A6CD86D}" type="presParOf" srcId="{9CAD1B22-06DF-45A3-AE1C-06717F0EFF3F}" destId="{52BFEA82-0AFB-49C2-85C9-A701C5775EA1}" srcOrd="0" destOrd="0" presId="urn:microsoft.com/office/officeart/2005/8/layout/hList6"/>
    <dgm:cxn modelId="{0352AA7F-8ABE-482B-BA12-A391DB23358E}" type="presParOf" srcId="{9CAD1B22-06DF-45A3-AE1C-06717F0EFF3F}" destId="{926762B7-4A81-49EA-AE74-9B93808688AF}" srcOrd="1" destOrd="0" presId="urn:microsoft.com/office/officeart/2005/8/layout/hList6"/>
    <dgm:cxn modelId="{407C3674-C6D9-453A-AC17-584985EE2D73}" type="presParOf" srcId="{9CAD1B22-06DF-45A3-AE1C-06717F0EFF3F}" destId="{DC45AF54-E0D3-4008-AEBB-80B8FCE7C33D}" srcOrd="2" destOrd="0" presId="urn:microsoft.com/office/officeart/2005/8/layout/hList6"/>
    <dgm:cxn modelId="{AA3E4E8C-DFC9-4739-9BFA-8E65FE84CC26}" type="presParOf" srcId="{9CAD1B22-06DF-45A3-AE1C-06717F0EFF3F}" destId="{956D2389-7D7F-4C49-8BD0-05EAB262251B}" srcOrd="3" destOrd="0" presId="urn:microsoft.com/office/officeart/2005/8/layout/hList6"/>
    <dgm:cxn modelId="{A8EB3FB7-E8D7-48A1-A0CA-319E559ABA66}" type="presParOf" srcId="{9CAD1B22-06DF-45A3-AE1C-06717F0EFF3F}" destId="{9196FB0E-66B3-4D31-93B3-23ED0F24ED71}" srcOrd="4"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3998BF-B03F-48EB-916F-6D77E35F5DA3}"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l-GR"/>
        </a:p>
      </dgm:t>
    </dgm:pt>
    <dgm:pt modelId="{9EB21055-3FC5-4314-B8FF-2398937C80F9}">
      <dgm:prSet phldrT="[Κείμενο]">
        <dgm:style>
          <a:lnRef idx="1">
            <a:schemeClr val="accent1"/>
          </a:lnRef>
          <a:fillRef idx="2">
            <a:schemeClr val="accent1"/>
          </a:fillRef>
          <a:effectRef idx="1">
            <a:schemeClr val="accent1"/>
          </a:effectRef>
          <a:fontRef idx="minor">
            <a:schemeClr val="dk1"/>
          </a:fontRef>
        </dgm:style>
      </dgm:prSet>
      <dgm:spPr/>
      <dgm:t>
        <a:bodyPr/>
        <a:lstStyle/>
        <a:p>
          <a:r>
            <a:rPr lang="el-GR" b="1" dirty="0" smtClean="0">
              <a:solidFill>
                <a:srgbClr val="FF0000"/>
              </a:solidFill>
              <a:latin typeface="Comic Sans MS" pitchFamily="66" charset="0"/>
            </a:rPr>
            <a:t>Προσωπικότητες της τυπογραφίας</a:t>
          </a:r>
          <a:r>
            <a:rPr lang="el-GR" dirty="0" smtClean="0">
              <a:solidFill>
                <a:srgbClr val="FF0000"/>
              </a:solidFill>
              <a:latin typeface="Comic Sans MS" pitchFamily="66" charset="0"/>
            </a:rPr>
            <a:t>:</a:t>
          </a:r>
        </a:p>
        <a:p>
          <a:r>
            <a:rPr lang="el-GR" dirty="0" smtClean="0"/>
            <a:t> </a:t>
          </a:r>
          <a:r>
            <a:rPr lang="el-GR" b="1" dirty="0" err="1" smtClean="0"/>
            <a:t>Άλδος</a:t>
          </a:r>
          <a:r>
            <a:rPr lang="el-GR" b="1" dirty="0" smtClean="0"/>
            <a:t> </a:t>
          </a:r>
          <a:r>
            <a:rPr lang="el-GR" b="1" dirty="0" err="1" smtClean="0"/>
            <a:t>Μανούτιος</a:t>
          </a:r>
          <a:r>
            <a:rPr lang="el-GR" b="1" dirty="0" smtClean="0"/>
            <a:t>-Βενετός: </a:t>
          </a:r>
          <a:r>
            <a:rPr lang="el-GR" dirty="0" smtClean="0"/>
            <a:t>συνεργάζεται με πολλούς Έλληνες κυρίως απ’ την Κρήτη στην έκδοση πολλών κλασικών  ελληνικών  κειμένων.</a:t>
          </a:r>
          <a:endParaRPr lang="el-GR" dirty="0"/>
        </a:p>
      </dgm:t>
    </dgm:pt>
    <dgm:pt modelId="{76B93900-FF69-4901-975B-D463C2392A1F}" type="parTrans" cxnId="{AEC80E3A-8C0E-409B-9E7E-5FADC37D222C}">
      <dgm:prSet/>
      <dgm:spPr/>
      <dgm:t>
        <a:bodyPr/>
        <a:lstStyle/>
        <a:p>
          <a:endParaRPr lang="el-GR"/>
        </a:p>
      </dgm:t>
    </dgm:pt>
    <dgm:pt modelId="{FD666F68-18F1-44AA-8B40-77EC291A417F}" type="sibTrans" cxnId="{AEC80E3A-8C0E-409B-9E7E-5FADC37D222C}">
      <dgm:prSet/>
      <dgm:spPr/>
      <dgm:t>
        <a:bodyPr/>
        <a:lstStyle/>
        <a:p>
          <a:endParaRPr lang="el-GR"/>
        </a:p>
      </dgm:t>
    </dgm:pt>
    <dgm:pt modelId="{545080C1-3A92-425C-9715-C8EA237F1648}">
      <dgm:prSet phldrT="[Κείμενο]">
        <dgm:style>
          <a:lnRef idx="1">
            <a:schemeClr val="accent1"/>
          </a:lnRef>
          <a:fillRef idx="2">
            <a:schemeClr val="accent1"/>
          </a:fillRef>
          <a:effectRef idx="1">
            <a:schemeClr val="accent1"/>
          </a:effectRef>
          <a:fontRef idx="minor">
            <a:schemeClr val="dk1"/>
          </a:fontRef>
        </dgm:style>
      </dgm:prSet>
      <dgm:spPr/>
      <dgm:t>
        <a:bodyPr/>
        <a:lstStyle/>
        <a:p>
          <a:r>
            <a:rPr lang="el-GR" b="1" dirty="0" smtClean="0">
              <a:solidFill>
                <a:srgbClr val="FF0000"/>
              </a:solidFill>
              <a:latin typeface="Comic Sans MS" pitchFamily="66" charset="0"/>
            </a:rPr>
            <a:t>Τυπογραφικά εργαστήρια</a:t>
          </a:r>
          <a:r>
            <a:rPr lang="el-GR" dirty="0" smtClean="0">
              <a:solidFill>
                <a:srgbClr val="FF0000"/>
              </a:solidFill>
              <a:latin typeface="Comic Sans MS" pitchFamily="66" charset="0"/>
            </a:rPr>
            <a:t>: </a:t>
          </a:r>
          <a:r>
            <a:rPr lang="el-GR" dirty="0" smtClean="0"/>
            <a:t>περισσότερα από 200,στις αρχές του 16</a:t>
          </a:r>
          <a:r>
            <a:rPr lang="el-GR" baseline="30000" dirty="0" smtClean="0"/>
            <a:t>ου</a:t>
          </a:r>
          <a:r>
            <a:rPr lang="el-GR" dirty="0" smtClean="0"/>
            <a:t> αιώνα, σε όλη την Ευρώπη.</a:t>
          </a:r>
          <a:endParaRPr lang="el-GR" dirty="0"/>
        </a:p>
      </dgm:t>
    </dgm:pt>
    <dgm:pt modelId="{5CBED2E1-7B23-412A-A44B-3C1EF720472A}" type="parTrans" cxnId="{87B93182-6F88-4C32-A81A-AE7FBCFD854D}">
      <dgm:prSet/>
      <dgm:spPr/>
      <dgm:t>
        <a:bodyPr/>
        <a:lstStyle/>
        <a:p>
          <a:endParaRPr lang="el-GR"/>
        </a:p>
      </dgm:t>
    </dgm:pt>
    <dgm:pt modelId="{50DB1449-1D22-4A43-B457-F231BEA67052}" type="sibTrans" cxnId="{87B93182-6F88-4C32-A81A-AE7FBCFD854D}">
      <dgm:prSet/>
      <dgm:spPr/>
      <dgm:t>
        <a:bodyPr/>
        <a:lstStyle/>
        <a:p>
          <a:endParaRPr lang="el-GR"/>
        </a:p>
      </dgm:t>
    </dgm:pt>
    <dgm:pt modelId="{5EFDA248-AB2D-42F0-8513-219CED0F19FA}">
      <dgm:prSet phldrT="[Κείμενο]">
        <dgm:style>
          <a:lnRef idx="1">
            <a:schemeClr val="accent1"/>
          </a:lnRef>
          <a:fillRef idx="2">
            <a:schemeClr val="accent1"/>
          </a:fillRef>
          <a:effectRef idx="1">
            <a:schemeClr val="accent1"/>
          </a:effectRef>
          <a:fontRef idx="minor">
            <a:schemeClr val="dk1"/>
          </a:fontRef>
        </dgm:style>
      </dgm:prSet>
      <dgm:spPr/>
      <dgm:t>
        <a:bodyPr/>
        <a:lstStyle/>
        <a:p>
          <a:r>
            <a:rPr lang="el-GR" b="1" dirty="0" smtClean="0">
              <a:solidFill>
                <a:srgbClr val="FF0000"/>
              </a:solidFill>
              <a:latin typeface="Comic Sans MS" pitchFamily="66" charset="0"/>
            </a:rPr>
            <a:t>Εκδοτικά κέντρα</a:t>
          </a:r>
          <a:r>
            <a:rPr lang="el-GR" dirty="0" smtClean="0">
              <a:solidFill>
                <a:srgbClr val="FF0000"/>
              </a:solidFill>
              <a:latin typeface="Comic Sans MS" pitchFamily="66" charset="0"/>
            </a:rPr>
            <a:t>: </a:t>
          </a:r>
        </a:p>
        <a:p>
          <a:r>
            <a:rPr lang="el-GR" dirty="0" smtClean="0"/>
            <a:t>Αμβέρσα, Παρίσι, Στρασβούργο, Μιλάνο, Βενετία. </a:t>
          </a:r>
          <a:endParaRPr lang="el-GR" dirty="0"/>
        </a:p>
      </dgm:t>
    </dgm:pt>
    <dgm:pt modelId="{C20AB6C0-697A-4679-A154-9BCD2E03B6A6}" type="parTrans" cxnId="{7318E873-68C4-403F-87F1-E57958902B36}">
      <dgm:prSet/>
      <dgm:spPr/>
      <dgm:t>
        <a:bodyPr/>
        <a:lstStyle/>
        <a:p>
          <a:endParaRPr lang="el-GR"/>
        </a:p>
      </dgm:t>
    </dgm:pt>
    <dgm:pt modelId="{D55E8A43-FE79-4F8D-BBDA-694E2D0DDB73}" type="sibTrans" cxnId="{7318E873-68C4-403F-87F1-E57958902B36}">
      <dgm:prSet/>
      <dgm:spPr/>
      <dgm:t>
        <a:bodyPr/>
        <a:lstStyle/>
        <a:p>
          <a:endParaRPr lang="el-GR"/>
        </a:p>
      </dgm:t>
    </dgm:pt>
    <dgm:pt modelId="{85849CB2-E0C5-4B32-BF88-81B81CDD6CBE}">
      <dgm:prSet phldrT="[Κείμενο]">
        <dgm:style>
          <a:lnRef idx="1">
            <a:schemeClr val="accent1"/>
          </a:lnRef>
          <a:fillRef idx="2">
            <a:schemeClr val="accent1"/>
          </a:fillRef>
          <a:effectRef idx="1">
            <a:schemeClr val="accent1"/>
          </a:effectRef>
          <a:fontRef idx="minor">
            <a:schemeClr val="dk1"/>
          </a:fontRef>
        </dgm:style>
      </dgm:prSet>
      <dgm:spPr/>
      <dgm:t>
        <a:bodyPr/>
        <a:lstStyle/>
        <a:p>
          <a:r>
            <a:rPr lang="el-GR" b="1" dirty="0" err="1" smtClean="0">
              <a:solidFill>
                <a:srgbClr val="FF0000"/>
              </a:solidFill>
              <a:latin typeface="Comic Sans MS" pitchFamily="66" charset="0"/>
            </a:rPr>
            <a:t>Βιβλιαγορές</a:t>
          </a:r>
          <a:r>
            <a:rPr lang="el-GR" b="1" dirty="0" smtClean="0">
              <a:solidFill>
                <a:srgbClr val="FF0000"/>
              </a:solidFill>
              <a:latin typeface="Comic Sans MS" pitchFamily="66" charset="0"/>
            </a:rPr>
            <a:t> της εποχής</a:t>
          </a:r>
          <a:r>
            <a:rPr lang="el-GR" dirty="0" smtClean="0">
              <a:solidFill>
                <a:srgbClr val="FF0000"/>
              </a:solidFill>
              <a:latin typeface="Comic Sans MS" pitchFamily="66" charset="0"/>
            </a:rPr>
            <a:t>: </a:t>
          </a:r>
          <a:r>
            <a:rPr lang="el-GR" dirty="0" smtClean="0"/>
            <a:t>Φραγκφούρτη,  </a:t>
          </a:r>
          <a:r>
            <a:rPr lang="el-GR" dirty="0" err="1" smtClean="0"/>
            <a:t>Λιψία</a:t>
          </a:r>
          <a:r>
            <a:rPr lang="el-GR" dirty="0" smtClean="0"/>
            <a:t> , Λυών</a:t>
          </a:r>
          <a:endParaRPr lang="el-GR" dirty="0"/>
        </a:p>
      </dgm:t>
    </dgm:pt>
    <dgm:pt modelId="{5A5F954F-D18B-4582-82B3-4CA1CBFBD4EE}" type="parTrans" cxnId="{1E417951-E82F-4025-B953-A1F649D6656F}">
      <dgm:prSet/>
      <dgm:spPr/>
      <dgm:t>
        <a:bodyPr/>
        <a:lstStyle/>
        <a:p>
          <a:endParaRPr lang="el-GR"/>
        </a:p>
      </dgm:t>
    </dgm:pt>
    <dgm:pt modelId="{7F317FAC-558C-4B99-AF26-28B56ACB7B14}" type="sibTrans" cxnId="{1E417951-E82F-4025-B953-A1F649D6656F}">
      <dgm:prSet/>
      <dgm:spPr/>
      <dgm:t>
        <a:bodyPr/>
        <a:lstStyle/>
        <a:p>
          <a:endParaRPr lang="el-GR"/>
        </a:p>
      </dgm:t>
    </dgm:pt>
    <dgm:pt modelId="{5C47F926-7621-440B-AB2E-3D78142BC6E5}" type="pres">
      <dgm:prSet presAssocID="{A23998BF-B03F-48EB-916F-6D77E35F5DA3}" presName="Name0" presStyleCnt="0">
        <dgm:presLayoutVars>
          <dgm:chPref val="1"/>
          <dgm:dir/>
          <dgm:animOne val="branch"/>
          <dgm:animLvl val="lvl"/>
          <dgm:resizeHandles/>
        </dgm:presLayoutVars>
      </dgm:prSet>
      <dgm:spPr/>
      <dgm:t>
        <a:bodyPr/>
        <a:lstStyle/>
        <a:p>
          <a:endParaRPr lang="el-GR"/>
        </a:p>
      </dgm:t>
    </dgm:pt>
    <dgm:pt modelId="{ABB3B7D7-4638-41C7-929A-69779725499B}" type="pres">
      <dgm:prSet presAssocID="{9EB21055-3FC5-4314-B8FF-2398937C80F9}" presName="vertOne" presStyleCnt="0"/>
      <dgm:spPr/>
    </dgm:pt>
    <dgm:pt modelId="{8F30D2B9-1991-45A8-8097-688C14446369}" type="pres">
      <dgm:prSet presAssocID="{9EB21055-3FC5-4314-B8FF-2398937C80F9}" presName="txOne" presStyleLbl="node0" presStyleIdx="0" presStyleCnt="1">
        <dgm:presLayoutVars>
          <dgm:chPref val="3"/>
        </dgm:presLayoutVars>
      </dgm:prSet>
      <dgm:spPr/>
      <dgm:t>
        <a:bodyPr/>
        <a:lstStyle/>
        <a:p>
          <a:endParaRPr lang="el-GR"/>
        </a:p>
      </dgm:t>
    </dgm:pt>
    <dgm:pt modelId="{61ADA33E-23BD-4F2A-8EB1-705F52E7300E}" type="pres">
      <dgm:prSet presAssocID="{9EB21055-3FC5-4314-B8FF-2398937C80F9}" presName="parTransOne" presStyleCnt="0"/>
      <dgm:spPr/>
    </dgm:pt>
    <dgm:pt modelId="{13A917C1-BE50-4A5B-9651-E9639D3612D1}" type="pres">
      <dgm:prSet presAssocID="{9EB21055-3FC5-4314-B8FF-2398937C80F9}" presName="horzOne" presStyleCnt="0"/>
      <dgm:spPr/>
    </dgm:pt>
    <dgm:pt modelId="{23A67836-881F-4D20-9BF6-EBFF4B106896}" type="pres">
      <dgm:prSet presAssocID="{545080C1-3A92-425C-9715-C8EA237F1648}" presName="vertTwo" presStyleCnt="0"/>
      <dgm:spPr/>
    </dgm:pt>
    <dgm:pt modelId="{2191B61B-A2A8-4F16-8C7D-69B8ECCA1FE7}" type="pres">
      <dgm:prSet presAssocID="{545080C1-3A92-425C-9715-C8EA237F1648}" presName="txTwo" presStyleLbl="node2" presStyleIdx="0" presStyleCnt="2">
        <dgm:presLayoutVars>
          <dgm:chPref val="3"/>
        </dgm:presLayoutVars>
      </dgm:prSet>
      <dgm:spPr/>
      <dgm:t>
        <a:bodyPr/>
        <a:lstStyle/>
        <a:p>
          <a:endParaRPr lang="el-GR"/>
        </a:p>
      </dgm:t>
    </dgm:pt>
    <dgm:pt modelId="{46E9E261-1379-4784-83C5-ACD29B2B0127}" type="pres">
      <dgm:prSet presAssocID="{545080C1-3A92-425C-9715-C8EA237F1648}" presName="parTransTwo" presStyleCnt="0"/>
      <dgm:spPr/>
    </dgm:pt>
    <dgm:pt modelId="{D60C7507-AF3F-4B21-BB6D-8983F80C7AAE}" type="pres">
      <dgm:prSet presAssocID="{545080C1-3A92-425C-9715-C8EA237F1648}" presName="horzTwo" presStyleCnt="0"/>
      <dgm:spPr/>
    </dgm:pt>
    <dgm:pt modelId="{10CD2D79-1597-45BA-839C-336473A8F9DF}" type="pres">
      <dgm:prSet presAssocID="{5EFDA248-AB2D-42F0-8513-219CED0F19FA}" presName="vertThree" presStyleCnt="0"/>
      <dgm:spPr/>
    </dgm:pt>
    <dgm:pt modelId="{8C2093A4-83FB-41E3-A73A-BC556E430148}" type="pres">
      <dgm:prSet presAssocID="{5EFDA248-AB2D-42F0-8513-219CED0F19FA}" presName="txThree" presStyleLbl="node3" presStyleIdx="0" presStyleCnt="1" custScaleX="161756">
        <dgm:presLayoutVars>
          <dgm:chPref val="3"/>
        </dgm:presLayoutVars>
      </dgm:prSet>
      <dgm:spPr/>
      <dgm:t>
        <a:bodyPr/>
        <a:lstStyle/>
        <a:p>
          <a:endParaRPr lang="el-GR"/>
        </a:p>
      </dgm:t>
    </dgm:pt>
    <dgm:pt modelId="{C11103D9-5951-4370-AE40-F9C5E49EA4FD}" type="pres">
      <dgm:prSet presAssocID="{5EFDA248-AB2D-42F0-8513-219CED0F19FA}" presName="horzThree" presStyleCnt="0"/>
      <dgm:spPr/>
    </dgm:pt>
    <dgm:pt modelId="{DA62E477-207C-4F50-96AB-297CDF97DACC}" type="pres">
      <dgm:prSet presAssocID="{50DB1449-1D22-4A43-B457-F231BEA67052}" presName="sibSpaceTwo" presStyleCnt="0"/>
      <dgm:spPr/>
    </dgm:pt>
    <dgm:pt modelId="{9E987CCB-99B8-49C1-9FED-B50A898E58ED}" type="pres">
      <dgm:prSet presAssocID="{85849CB2-E0C5-4B32-BF88-81B81CDD6CBE}" presName="vertTwo" presStyleCnt="0"/>
      <dgm:spPr/>
    </dgm:pt>
    <dgm:pt modelId="{8F62965D-652B-4217-96A1-69C9351C9FFD}" type="pres">
      <dgm:prSet presAssocID="{85849CB2-E0C5-4B32-BF88-81B81CDD6CBE}" presName="txTwo" presStyleLbl="node2" presStyleIdx="1" presStyleCnt="2">
        <dgm:presLayoutVars>
          <dgm:chPref val="3"/>
        </dgm:presLayoutVars>
      </dgm:prSet>
      <dgm:spPr/>
      <dgm:t>
        <a:bodyPr/>
        <a:lstStyle/>
        <a:p>
          <a:endParaRPr lang="el-GR"/>
        </a:p>
      </dgm:t>
    </dgm:pt>
    <dgm:pt modelId="{CFA7CAB3-7DE8-4961-9DA5-FF53C8D7DE78}" type="pres">
      <dgm:prSet presAssocID="{85849CB2-E0C5-4B32-BF88-81B81CDD6CBE}" presName="horzTwo" presStyleCnt="0"/>
      <dgm:spPr/>
    </dgm:pt>
  </dgm:ptLst>
  <dgm:cxnLst>
    <dgm:cxn modelId="{354D2A1B-94EF-4250-BAEF-7E18C8F1E74B}" type="presOf" srcId="{A23998BF-B03F-48EB-916F-6D77E35F5DA3}" destId="{5C47F926-7621-440B-AB2E-3D78142BC6E5}" srcOrd="0" destOrd="0" presId="urn:microsoft.com/office/officeart/2005/8/layout/hierarchy4"/>
    <dgm:cxn modelId="{914950D6-D952-4082-A60C-B84019EC4D87}" type="presOf" srcId="{545080C1-3A92-425C-9715-C8EA237F1648}" destId="{2191B61B-A2A8-4F16-8C7D-69B8ECCA1FE7}" srcOrd="0" destOrd="0" presId="urn:microsoft.com/office/officeart/2005/8/layout/hierarchy4"/>
    <dgm:cxn modelId="{7318E873-68C4-403F-87F1-E57958902B36}" srcId="{545080C1-3A92-425C-9715-C8EA237F1648}" destId="{5EFDA248-AB2D-42F0-8513-219CED0F19FA}" srcOrd="0" destOrd="0" parTransId="{C20AB6C0-697A-4679-A154-9BCD2E03B6A6}" sibTransId="{D55E8A43-FE79-4F8D-BBDA-694E2D0DDB73}"/>
    <dgm:cxn modelId="{25CD80AA-7274-45A2-8018-1F02BD149200}" type="presOf" srcId="{85849CB2-E0C5-4B32-BF88-81B81CDD6CBE}" destId="{8F62965D-652B-4217-96A1-69C9351C9FFD}" srcOrd="0" destOrd="0" presId="urn:microsoft.com/office/officeart/2005/8/layout/hierarchy4"/>
    <dgm:cxn modelId="{AEC80E3A-8C0E-409B-9E7E-5FADC37D222C}" srcId="{A23998BF-B03F-48EB-916F-6D77E35F5DA3}" destId="{9EB21055-3FC5-4314-B8FF-2398937C80F9}" srcOrd="0" destOrd="0" parTransId="{76B93900-FF69-4901-975B-D463C2392A1F}" sibTransId="{FD666F68-18F1-44AA-8B40-77EC291A417F}"/>
    <dgm:cxn modelId="{87B93182-6F88-4C32-A81A-AE7FBCFD854D}" srcId="{9EB21055-3FC5-4314-B8FF-2398937C80F9}" destId="{545080C1-3A92-425C-9715-C8EA237F1648}" srcOrd="0" destOrd="0" parTransId="{5CBED2E1-7B23-412A-A44B-3C1EF720472A}" sibTransId="{50DB1449-1D22-4A43-B457-F231BEA67052}"/>
    <dgm:cxn modelId="{09D5EFE3-3D86-4B52-9DB4-3D5F9701A0F5}" type="presOf" srcId="{5EFDA248-AB2D-42F0-8513-219CED0F19FA}" destId="{8C2093A4-83FB-41E3-A73A-BC556E430148}" srcOrd="0" destOrd="0" presId="urn:microsoft.com/office/officeart/2005/8/layout/hierarchy4"/>
    <dgm:cxn modelId="{1E417951-E82F-4025-B953-A1F649D6656F}" srcId="{9EB21055-3FC5-4314-B8FF-2398937C80F9}" destId="{85849CB2-E0C5-4B32-BF88-81B81CDD6CBE}" srcOrd="1" destOrd="0" parTransId="{5A5F954F-D18B-4582-82B3-4CA1CBFBD4EE}" sibTransId="{7F317FAC-558C-4B99-AF26-28B56ACB7B14}"/>
    <dgm:cxn modelId="{4E901701-9B89-4046-BA94-A383235C689A}" type="presOf" srcId="{9EB21055-3FC5-4314-B8FF-2398937C80F9}" destId="{8F30D2B9-1991-45A8-8097-688C14446369}" srcOrd="0" destOrd="0" presId="urn:microsoft.com/office/officeart/2005/8/layout/hierarchy4"/>
    <dgm:cxn modelId="{6A50ED58-2419-48A2-B3BB-96120AEC278C}" type="presParOf" srcId="{5C47F926-7621-440B-AB2E-3D78142BC6E5}" destId="{ABB3B7D7-4638-41C7-929A-69779725499B}" srcOrd="0" destOrd="0" presId="urn:microsoft.com/office/officeart/2005/8/layout/hierarchy4"/>
    <dgm:cxn modelId="{9DB5CA97-8067-40E2-8B9A-409A4E13918C}" type="presParOf" srcId="{ABB3B7D7-4638-41C7-929A-69779725499B}" destId="{8F30D2B9-1991-45A8-8097-688C14446369}" srcOrd="0" destOrd="0" presId="urn:microsoft.com/office/officeart/2005/8/layout/hierarchy4"/>
    <dgm:cxn modelId="{5B4C3D7A-CDA0-4270-A198-81479069148B}" type="presParOf" srcId="{ABB3B7D7-4638-41C7-929A-69779725499B}" destId="{61ADA33E-23BD-4F2A-8EB1-705F52E7300E}" srcOrd="1" destOrd="0" presId="urn:microsoft.com/office/officeart/2005/8/layout/hierarchy4"/>
    <dgm:cxn modelId="{65868A1E-4001-4256-8C68-D2B0F72AF50E}" type="presParOf" srcId="{ABB3B7D7-4638-41C7-929A-69779725499B}" destId="{13A917C1-BE50-4A5B-9651-E9639D3612D1}" srcOrd="2" destOrd="0" presId="urn:microsoft.com/office/officeart/2005/8/layout/hierarchy4"/>
    <dgm:cxn modelId="{D1013E00-81A6-4366-8C48-E024D3508C66}" type="presParOf" srcId="{13A917C1-BE50-4A5B-9651-E9639D3612D1}" destId="{23A67836-881F-4D20-9BF6-EBFF4B106896}" srcOrd="0" destOrd="0" presId="urn:microsoft.com/office/officeart/2005/8/layout/hierarchy4"/>
    <dgm:cxn modelId="{556E7DCE-F17C-449A-A149-CF7495C5164B}" type="presParOf" srcId="{23A67836-881F-4D20-9BF6-EBFF4B106896}" destId="{2191B61B-A2A8-4F16-8C7D-69B8ECCA1FE7}" srcOrd="0" destOrd="0" presId="urn:microsoft.com/office/officeart/2005/8/layout/hierarchy4"/>
    <dgm:cxn modelId="{D57C93C6-679E-4DA3-8975-4D45B2C8EC9F}" type="presParOf" srcId="{23A67836-881F-4D20-9BF6-EBFF4B106896}" destId="{46E9E261-1379-4784-83C5-ACD29B2B0127}" srcOrd="1" destOrd="0" presId="urn:microsoft.com/office/officeart/2005/8/layout/hierarchy4"/>
    <dgm:cxn modelId="{2388E834-8CF4-48DB-B0A0-47061C503865}" type="presParOf" srcId="{23A67836-881F-4D20-9BF6-EBFF4B106896}" destId="{D60C7507-AF3F-4B21-BB6D-8983F80C7AAE}" srcOrd="2" destOrd="0" presId="urn:microsoft.com/office/officeart/2005/8/layout/hierarchy4"/>
    <dgm:cxn modelId="{BD34D0E7-B8B0-41C0-A882-92687D4A3952}" type="presParOf" srcId="{D60C7507-AF3F-4B21-BB6D-8983F80C7AAE}" destId="{10CD2D79-1597-45BA-839C-336473A8F9DF}" srcOrd="0" destOrd="0" presId="urn:microsoft.com/office/officeart/2005/8/layout/hierarchy4"/>
    <dgm:cxn modelId="{872922DB-6EEE-4AE5-B270-39E9860EA8FE}" type="presParOf" srcId="{10CD2D79-1597-45BA-839C-336473A8F9DF}" destId="{8C2093A4-83FB-41E3-A73A-BC556E430148}" srcOrd="0" destOrd="0" presId="urn:microsoft.com/office/officeart/2005/8/layout/hierarchy4"/>
    <dgm:cxn modelId="{E56F7B61-5451-439E-A09D-716A4C41C48E}" type="presParOf" srcId="{10CD2D79-1597-45BA-839C-336473A8F9DF}" destId="{C11103D9-5951-4370-AE40-F9C5E49EA4FD}" srcOrd="1" destOrd="0" presId="urn:microsoft.com/office/officeart/2005/8/layout/hierarchy4"/>
    <dgm:cxn modelId="{40E5D5D0-F104-41C9-A6E0-74593B4EEC92}" type="presParOf" srcId="{13A917C1-BE50-4A5B-9651-E9639D3612D1}" destId="{DA62E477-207C-4F50-96AB-297CDF97DACC}" srcOrd="1" destOrd="0" presId="urn:microsoft.com/office/officeart/2005/8/layout/hierarchy4"/>
    <dgm:cxn modelId="{5475864B-AFBA-449B-ABE9-0CC98A4C0EB0}" type="presParOf" srcId="{13A917C1-BE50-4A5B-9651-E9639D3612D1}" destId="{9E987CCB-99B8-49C1-9FED-B50A898E58ED}" srcOrd="2" destOrd="0" presId="urn:microsoft.com/office/officeart/2005/8/layout/hierarchy4"/>
    <dgm:cxn modelId="{48B178E6-59AE-4E7A-AC2A-2C163F0E0686}" type="presParOf" srcId="{9E987CCB-99B8-49C1-9FED-B50A898E58ED}" destId="{8F62965D-652B-4217-96A1-69C9351C9FFD}" srcOrd="0" destOrd="0" presId="urn:microsoft.com/office/officeart/2005/8/layout/hierarchy4"/>
    <dgm:cxn modelId="{AE5CBFEC-D8C2-4441-B0DF-F6529E43B6B0}" type="presParOf" srcId="{9E987CCB-99B8-49C1-9FED-B50A898E58ED}" destId="{CFA7CAB3-7DE8-4961-9DA5-FF53C8D7DE78}"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952EFBD-67E0-4C16-BADC-765A03B1A02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B9E5346A-9540-44A7-9970-66944EE2583A}">
      <dgm:prSet phldrT="[Text]" custT="1">
        <dgm:style>
          <a:lnRef idx="1">
            <a:schemeClr val="dk1"/>
          </a:lnRef>
          <a:fillRef idx="2">
            <a:schemeClr val="dk1"/>
          </a:fillRef>
          <a:effectRef idx="1">
            <a:schemeClr val="dk1"/>
          </a:effectRef>
          <a:fontRef idx="minor">
            <a:schemeClr val="dk1"/>
          </a:fontRef>
        </dgm:style>
      </dgm:prSet>
      <dgm:spPr/>
      <dgm:t>
        <a:bodyPr/>
        <a:lstStyle/>
        <a:p>
          <a:r>
            <a:rPr lang="en-US" sz="1800" b="1" dirty="0" smtClean="0">
              <a:solidFill>
                <a:srgbClr val="C00000"/>
              </a:solidFill>
              <a:latin typeface="Comic Sans MS" pitchFamily="66" charset="0"/>
            </a:rPr>
            <a:t>    </a:t>
          </a:r>
          <a:r>
            <a:rPr lang="el-GR" sz="1800" b="1" dirty="0" smtClean="0">
              <a:solidFill>
                <a:srgbClr val="FF0000"/>
              </a:solidFill>
              <a:latin typeface="Comic Sans MS" pitchFamily="66" charset="0"/>
            </a:rPr>
            <a:t>Εκπαιδευτικοί θεσμοί και ιδρύματα της Αναγέννησης -16</a:t>
          </a:r>
          <a:r>
            <a:rPr lang="el-GR" sz="1800" b="1" baseline="30000" dirty="0" smtClean="0">
              <a:solidFill>
                <a:srgbClr val="FF0000"/>
              </a:solidFill>
              <a:latin typeface="Comic Sans MS" pitchFamily="66" charset="0"/>
            </a:rPr>
            <a:t>ος</a:t>
          </a:r>
          <a:r>
            <a:rPr lang="el-GR" sz="1800" b="1" dirty="0" smtClean="0">
              <a:solidFill>
                <a:srgbClr val="FF0000"/>
              </a:solidFill>
              <a:latin typeface="Comic Sans MS" pitchFamily="66" charset="0"/>
            </a:rPr>
            <a:t> αιώνας</a:t>
          </a:r>
          <a:endParaRPr lang="en-US" sz="1800" b="1" dirty="0" smtClean="0">
            <a:solidFill>
              <a:srgbClr val="FF0000"/>
            </a:solidFill>
            <a:latin typeface="Comic Sans MS" pitchFamily="66" charset="0"/>
          </a:endParaRPr>
        </a:p>
        <a:p>
          <a:r>
            <a:rPr lang="el-GR" sz="1800" dirty="0" smtClean="0"/>
            <a:t>Ο </a:t>
          </a:r>
          <a:r>
            <a:rPr lang="el-GR" sz="1800" b="1" dirty="0" smtClean="0">
              <a:solidFill>
                <a:schemeClr val="tx1"/>
              </a:solidFill>
            </a:rPr>
            <a:t>16</a:t>
          </a:r>
          <a:r>
            <a:rPr lang="el-GR" sz="1800" b="1" baseline="30000" dirty="0" smtClean="0">
              <a:solidFill>
                <a:schemeClr val="tx1"/>
              </a:solidFill>
            </a:rPr>
            <a:t>ος</a:t>
          </a:r>
          <a:r>
            <a:rPr lang="el-GR" sz="1800" b="1" dirty="0" smtClean="0">
              <a:solidFill>
                <a:schemeClr val="tx1"/>
              </a:solidFill>
            </a:rPr>
            <a:t> αιώνας </a:t>
          </a:r>
          <a:r>
            <a:rPr lang="el-GR" sz="1800" dirty="0" smtClean="0"/>
            <a:t>γνωρίζει μια τεράστια «</a:t>
          </a:r>
          <a:r>
            <a:rPr lang="el-GR" sz="1800" b="1" dirty="0" smtClean="0"/>
            <a:t>έκρηξη</a:t>
          </a:r>
          <a:r>
            <a:rPr lang="el-GR" sz="1800" dirty="0" smtClean="0"/>
            <a:t>» στην ίδρυση σχολείων και πανεπιστημίων ( </a:t>
          </a:r>
          <a:r>
            <a:rPr lang="el-GR" sz="1800" b="1" dirty="0" smtClean="0"/>
            <a:t>Πάδοβα, Φλωρεντία ,Πίζα)</a:t>
          </a:r>
          <a:r>
            <a:rPr lang="el-GR" sz="1800" dirty="0" smtClean="0"/>
            <a:t> που αρνούνται να υπηρετήσουν τη  θεολογική και δογματική διδασκαλία των μεσαιωνικών Πανεπιστημίων</a:t>
          </a:r>
          <a:r>
            <a:rPr lang="el-GR" sz="1400" dirty="0" smtClean="0"/>
            <a:t>.</a:t>
          </a:r>
          <a:endParaRPr lang="el-GR" sz="1400" dirty="0"/>
        </a:p>
      </dgm:t>
    </dgm:pt>
    <dgm:pt modelId="{492C34A4-7968-4EB8-95FE-97A3E6BB9F4F}" type="parTrans" cxnId="{2E59EB50-C9F8-4F24-A9BC-2B332005F545}">
      <dgm:prSet/>
      <dgm:spPr/>
      <dgm:t>
        <a:bodyPr/>
        <a:lstStyle/>
        <a:p>
          <a:endParaRPr lang="el-GR"/>
        </a:p>
      </dgm:t>
    </dgm:pt>
    <dgm:pt modelId="{614EBB5B-D9DD-4F54-AB38-ECA460B2C488}" type="sibTrans" cxnId="{2E59EB50-C9F8-4F24-A9BC-2B332005F545}">
      <dgm:prSet/>
      <dgm:spPr/>
      <dgm:t>
        <a:bodyPr/>
        <a:lstStyle/>
        <a:p>
          <a:endParaRPr lang="el-GR"/>
        </a:p>
      </dgm:t>
    </dgm:pt>
    <dgm:pt modelId="{0A14A0B3-2605-4801-B9E8-D978635565A7}">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l-GR" sz="1800" b="1" dirty="0" smtClean="0"/>
            <a:t>Τα πανεπιστήμια της Αναγέννησης </a:t>
          </a:r>
          <a:r>
            <a:rPr lang="el-GR" sz="1800" dirty="0" smtClean="0"/>
            <a:t>επιχειρούν μια προσέγγιση στην οικονομική, κοινωνική και πνευματική  ζωή. Οι πνευματικές δυνάμεις, απελευθερωμένες από το μεσαιωνικό πλαίσιο, διαμορφώνουν μια νέα αντίληψη για τον άνθρωπο, πάνω στην οποία θα οικοδομήσουν τον καινούργιο κόσμο .</a:t>
          </a:r>
          <a:endParaRPr lang="el-GR" sz="1800" dirty="0"/>
        </a:p>
      </dgm:t>
    </dgm:pt>
    <dgm:pt modelId="{830E7D95-404B-497B-81BF-43D2F064CF5B}" type="parTrans" cxnId="{C75CED8E-310B-4658-A2A3-FF71E4D9ADE2}">
      <dgm:prSet/>
      <dgm:spPr/>
      <dgm:t>
        <a:bodyPr/>
        <a:lstStyle/>
        <a:p>
          <a:endParaRPr lang="el-GR"/>
        </a:p>
      </dgm:t>
    </dgm:pt>
    <dgm:pt modelId="{983F22CD-6BD2-4919-A4D5-9FF3ECB8DD66}" type="sibTrans" cxnId="{C75CED8E-310B-4658-A2A3-FF71E4D9ADE2}">
      <dgm:prSet/>
      <dgm:spPr/>
      <dgm:t>
        <a:bodyPr/>
        <a:lstStyle/>
        <a:p>
          <a:endParaRPr lang="el-GR"/>
        </a:p>
      </dgm:t>
    </dgm:pt>
    <dgm:pt modelId="{E008611D-4BE0-4FF3-A82F-1B34B0424D3E}">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l-GR" sz="2000" dirty="0" smtClean="0"/>
            <a:t>Μαζί με αυτά </a:t>
          </a:r>
          <a:r>
            <a:rPr lang="el-GR" sz="2000" b="1" dirty="0" smtClean="0"/>
            <a:t>αυξάνεται</a:t>
          </a:r>
          <a:r>
            <a:rPr lang="el-GR" sz="2000" dirty="0" smtClean="0"/>
            <a:t> και ο αριθμός των μαθητών, των καθηγητών, των εκδοτών, των μεταφραστών, των βιβλιοθηκών και των βιβλιοθηκάριων, ενός ολόκληρου κόσμου που ασχολείται με τα γράμματα.</a:t>
          </a:r>
          <a:endParaRPr lang="el-GR" sz="2000" dirty="0"/>
        </a:p>
      </dgm:t>
    </dgm:pt>
    <dgm:pt modelId="{286B9C1A-2C64-4CF6-B824-0EB61CC01E4D}" type="parTrans" cxnId="{0B408A14-3024-4B19-ADF3-8728E21B12FF}">
      <dgm:prSet/>
      <dgm:spPr/>
      <dgm:t>
        <a:bodyPr/>
        <a:lstStyle/>
        <a:p>
          <a:endParaRPr lang="el-GR"/>
        </a:p>
      </dgm:t>
    </dgm:pt>
    <dgm:pt modelId="{6484BDE8-339F-46D1-A8F5-6DA4D0A326BC}" type="sibTrans" cxnId="{0B408A14-3024-4B19-ADF3-8728E21B12FF}">
      <dgm:prSet/>
      <dgm:spPr/>
      <dgm:t>
        <a:bodyPr/>
        <a:lstStyle/>
        <a:p>
          <a:endParaRPr lang="el-GR"/>
        </a:p>
      </dgm:t>
    </dgm:pt>
    <dgm:pt modelId="{126E3116-D549-4F5A-B62C-684DF22F1E0B}">
      <dgm:prSet phldrT="[Text]" custT="1">
        <dgm:style>
          <a:lnRef idx="1">
            <a:schemeClr val="dk1"/>
          </a:lnRef>
          <a:fillRef idx="2">
            <a:schemeClr val="dk1"/>
          </a:fillRef>
          <a:effectRef idx="1">
            <a:schemeClr val="dk1"/>
          </a:effectRef>
          <a:fontRef idx="minor">
            <a:schemeClr val="dk1"/>
          </a:fontRef>
        </dgm:style>
      </dgm:prSet>
      <dgm:spPr/>
      <dgm:t>
        <a:bodyPr/>
        <a:lstStyle/>
        <a:p>
          <a:r>
            <a:rPr lang="el-GR" sz="2400" b="1" dirty="0" smtClean="0"/>
            <a:t>Στόχος των ουμανιστών </a:t>
          </a:r>
          <a:r>
            <a:rPr lang="el-GR" sz="2400" dirty="0" smtClean="0"/>
            <a:t>είναι η εμπλοκή όλο και μεγαλύτερου αριθμού νέων ανθρώπων με την εκπαίδευση. Ο καγκελάριος μάλιστα της Φλωρεντίας Μπρούνι υποστηρίζει την </a:t>
          </a:r>
          <a:r>
            <a:rPr lang="el-GR" sz="2400" b="1" dirty="0" smtClean="0"/>
            <a:t>επέκταση της εκπαίδευσης στα κορίτσια.</a:t>
          </a:r>
          <a:endParaRPr lang="el-GR" sz="2400" b="1" dirty="0"/>
        </a:p>
      </dgm:t>
    </dgm:pt>
    <dgm:pt modelId="{18CA297F-110F-4118-BCB7-F2AD33C6D67D}" type="sibTrans" cxnId="{126B7EEB-D61C-481D-8493-9B148B206E52}">
      <dgm:prSet/>
      <dgm:spPr/>
      <dgm:t>
        <a:bodyPr/>
        <a:lstStyle/>
        <a:p>
          <a:endParaRPr lang="el-GR"/>
        </a:p>
      </dgm:t>
    </dgm:pt>
    <dgm:pt modelId="{25B06E43-9D9F-4CEF-AE01-B92B3325E7E5}" type="parTrans" cxnId="{126B7EEB-D61C-481D-8493-9B148B206E52}">
      <dgm:prSet/>
      <dgm:spPr/>
      <dgm:t>
        <a:bodyPr/>
        <a:lstStyle/>
        <a:p>
          <a:endParaRPr lang="el-GR"/>
        </a:p>
      </dgm:t>
    </dgm:pt>
    <dgm:pt modelId="{B97DE6A6-BBC7-44D7-A8BD-7EF4A2648AD7}" type="pres">
      <dgm:prSet presAssocID="{5952EFBD-67E0-4C16-BADC-765A03B1A024}" presName="linear" presStyleCnt="0">
        <dgm:presLayoutVars>
          <dgm:animLvl val="lvl"/>
          <dgm:resizeHandles val="exact"/>
        </dgm:presLayoutVars>
      </dgm:prSet>
      <dgm:spPr/>
      <dgm:t>
        <a:bodyPr/>
        <a:lstStyle/>
        <a:p>
          <a:endParaRPr lang="el-GR"/>
        </a:p>
      </dgm:t>
    </dgm:pt>
    <dgm:pt modelId="{495E3364-DF79-496F-89CA-92CA46D1BB5C}" type="pres">
      <dgm:prSet presAssocID="{B9E5346A-9540-44A7-9970-66944EE2583A}" presName="parentText" presStyleLbl="node1" presStyleIdx="0" presStyleCnt="4" custScaleY="127533" custLinFactY="-28292" custLinFactNeighborY="-100000">
        <dgm:presLayoutVars>
          <dgm:chMax val="0"/>
          <dgm:bulletEnabled val="1"/>
        </dgm:presLayoutVars>
      </dgm:prSet>
      <dgm:spPr/>
      <dgm:t>
        <a:bodyPr/>
        <a:lstStyle/>
        <a:p>
          <a:endParaRPr lang="el-GR"/>
        </a:p>
      </dgm:t>
    </dgm:pt>
    <dgm:pt modelId="{8245EF27-5641-4CC1-B3CE-FDF2B49BED02}" type="pres">
      <dgm:prSet presAssocID="{614EBB5B-D9DD-4F54-AB38-ECA460B2C488}" presName="spacer" presStyleCnt="0"/>
      <dgm:spPr/>
    </dgm:pt>
    <dgm:pt modelId="{BFC4E9D0-D1EA-4D60-83FF-692675B2ECD9}" type="pres">
      <dgm:prSet presAssocID="{0A14A0B3-2605-4801-B9E8-D978635565A7}" presName="parentText" presStyleLbl="node1" presStyleIdx="1" presStyleCnt="4" custScaleY="100227" custLinFactY="-3182" custLinFactNeighborX="820" custLinFactNeighborY="-100000">
        <dgm:presLayoutVars>
          <dgm:chMax val="0"/>
          <dgm:bulletEnabled val="1"/>
        </dgm:presLayoutVars>
      </dgm:prSet>
      <dgm:spPr/>
      <dgm:t>
        <a:bodyPr/>
        <a:lstStyle/>
        <a:p>
          <a:endParaRPr lang="el-GR"/>
        </a:p>
      </dgm:t>
    </dgm:pt>
    <dgm:pt modelId="{52410D05-083B-4C05-B6CA-8018C4EA4EBF}" type="pres">
      <dgm:prSet presAssocID="{983F22CD-6BD2-4919-A4D5-9FF3ECB8DD66}" presName="spacer" presStyleCnt="0"/>
      <dgm:spPr/>
    </dgm:pt>
    <dgm:pt modelId="{B70B91FD-6F1D-42A5-B511-5ACF90828826}" type="pres">
      <dgm:prSet presAssocID="{E008611D-4BE0-4FF3-A82F-1B34B0424D3E}" presName="parentText" presStyleLbl="node1" presStyleIdx="2" presStyleCnt="4" custScaleY="76162" custLinFactY="15264" custLinFactNeighborX="-2459" custLinFactNeighborY="100000">
        <dgm:presLayoutVars>
          <dgm:chMax val="0"/>
          <dgm:bulletEnabled val="1"/>
        </dgm:presLayoutVars>
      </dgm:prSet>
      <dgm:spPr/>
      <dgm:t>
        <a:bodyPr/>
        <a:lstStyle/>
        <a:p>
          <a:endParaRPr lang="el-GR"/>
        </a:p>
      </dgm:t>
    </dgm:pt>
    <dgm:pt modelId="{F097A3EE-5898-4606-ABD5-9C006E8F5CDB}" type="pres">
      <dgm:prSet presAssocID="{6484BDE8-339F-46D1-A8F5-6DA4D0A326BC}" presName="spacer" presStyleCnt="0"/>
      <dgm:spPr/>
    </dgm:pt>
    <dgm:pt modelId="{699A300E-46A8-4EF9-A38C-8CEADA1FEAA1}" type="pres">
      <dgm:prSet presAssocID="{126E3116-D549-4F5A-B62C-684DF22F1E0B}" presName="parentText" presStyleLbl="node1" presStyleIdx="3" presStyleCnt="4" custScaleY="145960" custLinFactY="23783" custLinFactNeighborY="100000">
        <dgm:presLayoutVars>
          <dgm:chMax val="0"/>
          <dgm:bulletEnabled val="1"/>
        </dgm:presLayoutVars>
      </dgm:prSet>
      <dgm:spPr/>
      <dgm:t>
        <a:bodyPr/>
        <a:lstStyle/>
        <a:p>
          <a:endParaRPr lang="el-GR"/>
        </a:p>
      </dgm:t>
    </dgm:pt>
  </dgm:ptLst>
  <dgm:cxnLst>
    <dgm:cxn modelId="{604B0D24-B6A2-4332-96E1-7FED0FC233B6}" type="presOf" srcId="{B9E5346A-9540-44A7-9970-66944EE2583A}" destId="{495E3364-DF79-496F-89CA-92CA46D1BB5C}" srcOrd="0" destOrd="0" presId="urn:microsoft.com/office/officeart/2005/8/layout/vList2"/>
    <dgm:cxn modelId="{B35A2E17-4E67-4A76-8111-46742F06C92E}" type="presOf" srcId="{5952EFBD-67E0-4C16-BADC-765A03B1A024}" destId="{B97DE6A6-BBC7-44D7-A8BD-7EF4A2648AD7}" srcOrd="0" destOrd="0" presId="urn:microsoft.com/office/officeart/2005/8/layout/vList2"/>
    <dgm:cxn modelId="{F17D266A-AE7B-4553-8D7B-5F8739D9194B}" type="presOf" srcId="{126E3116-D549-4F5A-B62C-684DF22F1E0B}" destId="{699A300E-46A8-4EF9-A38C-8CEADA1FEAA1}" srcOrd="0" destOrd="0" presId="urn:microsoft.com/office/officeart/2005/8/layout/vList2"/>
    <dgm:cxn modelId="{126B7EEB-D61C-481D-8493-9B148B206E52}" srcId="{5952EFBD-67E0-4C16-BADC-765A03B1A024}" destId="{126E3116-D549-4F5A-B62C-684DF22F1E0B}" srcOrd="3" destOrd="0" parTransId="{25B06E43-9D9F-4CEF-AE01-B92B3325E7E5}" sibTransId="{18CA297F-110F-4118-BCB7-F2AD33C6D67D}"/>
    <dgm:cxn modelId="{C75CED8E-310B-4658-A2A3-FF71E4D9ADE2}" srcId="{5952EFBD-67E0-4C16-BADC-765A03B1A024}" destId="{0A14A0B3-2605-4801-B9E8-D978635565A7}" srcOrd="1" destOrd="0" parTransId="{830E7D95-404B-497B-81BF-43D2F064CF5B}" sibTransId="{983F22CD-6BD2-4919-A4D5-9FF3ECB8DD66}"/>
    <dgm:cxn modelId="{0B408A14-3024-4B19-ADF3-8728E21B12FF}" srcId="{5952EFBD-67E0-4C16-BADC-765A03B1A024}" destId="{E008611D-4BE0-4FF3-A82F-1B34B0424D3E}" srcOrd="2" destOrd="0" parTransId="{286B9C1A-2C64-4CF6-B824-0EB61CC01E4D}" sibTransId="{6484BDE8-339F-46D1-A8F5-6DA4D0A326BC}"/>
    <dgm:cxn modelId="{14B0B994-2870-417F-BD8B-E0E9EC543790}" type="presOf" srcId="{0A14A0B3-2605-4801-B9E8-D978635565A7}" destId="{BFC4E9D0-D1EA-4D60-83FF-692675B2ECD9}" srcOrd="0" destOrd="0" presId="urn:microsoft.com/office/officeart/2005/8/layout/vList2"/>
    <dgm:cxn modelId="{17619D22-040D-4B81-9111-6B926DDC8764}" type="presOf" srcId="{E008611D-4BE0-4FF3-A82F-1B34B0424D3E}" destId="{B70B91FD-6F1D-42A5-B511-5ACF90828826}" srcOrd="0" destOrd="0" presId="urn:microsoft.com/office/officeart/2005/8/layout/vList2"/>
    <dgm:cxn modelId="{2E59EB50-C9F8-4F24-A9BC-2B332005F545}" srcId="{5952EFBD-67E0-4C16-BADC-765A03B1A024}" destId="{B9E5346A-9540-44A7-9970-66944EE2583A}" srcOrd="0" destOrd="0" parTransId="{492C34A4-7968-4EB8-95FE-97A3E6BB9F4F}" sibTransId="{614EBB5B-D9DD-4F54-AB38-ECA460B2C488}"/>
    <dgm:cxn modelId="{E3CFAEFA-59BB-483D-93C4-1E5AD2A55960}" type="presParOf" srcId="{B97DE6A6-BBC7-44D7-A8BD-7EF4A2648AD7}" destId="{495E3364-DF79-496F-89CA-92CA46D1BB5C}" srcOrd="0" destOrd="0" presId="urn:microsoft.com/office/officeart/2005/8/layout/vList2"/>
    <dgm:cxn modelId="{9CB33012-B708-4690-B387-905E7EB2F7A9}" type="presParOf" srcId="{B97DE6A6-BBC7-44D7-A8BD-7EF4A2648AD7}" destId="{8245EF27-5641-4CC1-B3CE-FDF2B49BED02}" srcOrd="1" destOrd="0" presId="urn:microsoft.com/office/officeart/2005/8/layout/vList2"/>
    <dgm:cxn modelId="{39B815F1-D9A1-4512-B06C-56621D72F5F6}" type="presParOf" srcId="{B97DE6A6-BBC7-44D7-A8BD-7EF4A2648AD7}" destId="{BFC4E9D0-D1EA-4D60-83FF-692675B2ECD9}" srcOrd="2" destOrd="0" presId="urn:microsoft.com/office/officeart/2005/8/layout/vList2"/>
    <dgm:cxn modelId="{A21E64AB-493A-4A02-A5EB-473A99ADA9EF}" type="presParOf" srcId="{B97DE6A6-BBC7-44D7-A8BD-7EF4A2648AD7}" destId="{52410D05-083B-4C05-B6CA-8018C4EA4EBF}" srcOrd="3" destOrd="0" presId="urn:microsoft.com/office/officeart/2005/8/layout/vList2"/>
    <dgm:cxn modelId="{EE576230-B817-455A-A08B-703BC2F96536}" type="presParOf" srcId="{B97DE6A6-BBC7-44D7-A8BD-7EF4A2648AD7}" destId="{B70B91FD-6F1D-42A5-B511-5ACF90828826}" srcOrd="4" destOrd="0" presId="urn:microsoft.com/office/officeart/2005/8/layout/vList2"/>
    <dgm:cxn modelId="{49F59629-4ECB-4B24-ADE9-A84253183BAF}" type="presParOf" srcId="{B97DE6A6-BBC7-44D7-A8BD-7EF4A2648AD7}" destId="{F097A3EE-5898-4606-ABD5-9C006E8F5CDB}" srcOrd="5" destOrd="0" presId="urn:microsoft.com/office/officeart/2005/8/layout/vList2"/>
    <dgm:cxn modelId="{F0715C5A-705F-40BC-8950-8F5360240D4E}" type="presParOf" srcId="{B97DE6A6-BBC7-44D7-A8BD-7EF4A2648AD7}" destId="{699A300E-46A8-4EF9-A38C-8CEADA1FEAA1}"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B499878-2A8E-4F65-81AD-812C1A49592C}"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l-GR"/>
        </a:p>
      </dgm:t>
    </dgm:pt>
    <dgm:pt modelId="{37462154-6E89-4F7C-AC56-DC611AE8B0F3}">
      <dgm:prSet phldrT="[Κείμενο]" custT="1">
        <dgm:style>
          <a:lnRef idx="3">
            <a:schemeClr val="lt1"/>
          </a:lnRef>
          <a:fillRef idx="1">
            <a:schemeClr val="accent2"/>
          </a:fillRef>
          <a:effectRef idx="1">
            <a:schemeClr val="accent2"/>
          </a:effectRef>
          <a:fontRef idx="minor">
            <a:schemeClr val="lt1"/>
          </a:fontRef>
        </dgm:style>
      </dgm:prSet>
      <dgm:spPr/>
      <dgm:t>
        <a:bodyPr/>
        <a:lstStyle/>
        <a:p>
          <a:r>
            <a:rPr lang="en-US" sz="2800" b="1" dirty="0" smtClean="0"/>
            <a:t>O</a:t>
          </a:r>
          <a:r>
            <a:rPr lang="el-GR" sz="2800" b="1" dirty="0" smtClean="0"/>
            <a:t>ι Θετικές </a:t>
          </a:r>
          <a:r>
            <a:rPr lang="el-GR" sz="2800" dirty="0" smtClean="0"/>
            <a:t> </a:t>
          </a:r>
          <a:r>
            <a:rPr lang="el-GR" sz="2800" b="1" dirty="0" smtClean="0"/>
            <a:t>επιστήμες</a:t>
          </a:r>
          <a:r>
            <a:rPr lang="el-GR" sz="2800" dirty="0" smtClean="0"/>
            <a:t> (</a:t>
          </a:r>
          <a:r>
            <a:rPr lang="el-GR" sz="2800" b="1" dirty="0" smtClean="0"/>
            <a:t>η Φυσική φιλοσοφία της εποχής</a:t>
          </a:r>
          <a:r>
            <a:rPr lang="el-GR" sz="2800" dirty="0" smtClean="0"/>
            <a:t>)</a:t>
          </a:r>
          <a:endParaRPr lang="el-GR" sz="2800" dirty="0"/>
        </a:p>
      </dgm:t>
    </dgm:pt>
    <dgm:pt modelId="{31A7467F-D8AF-4CBC-9075-A5046FB2DA0B}" type="parTrans" cxnId="{2C035BD6-1D23-44B9-AAE6-D21BA3F29231}">
      <dgm:prSet/>
      <dgm:spPr/>
      <dgm:t>
        <a:bodyPr/>
        <a:lstStyle/>
        <a:p>
          <a:endParaRPr lang="el-GR"/>
        </a:p>
      </dgm:t>
    </dgm:pt>
    <dgm:pt modelId="{C20DE932-6FD7-4FE3-8A8D-638F35E36F87}" type="sibTrans" cxnId="{2C035BD6-1D23-44B9-AAE6-D21BA3F29231}">
      <dgm:prSet/>
      <dgm:spPr/>
      <dgm:t>
        <a:bodyPr/>
        <a:lstStyle/>
        <a:p>
          <a:endParaRPr lang="el-GR"/>
        </a:p>
      </dgm:t>
    </dgm:pt>
    <dgm:pt modelId="{B886058C-1BCF-4293-89E2-3060F25EB73A}">
      <dgm:prSet phldrT="[Κείμενο]" custT="1">
        <dgm:style>
          <a:lnRef idx="1">
            <a:schemeClr val="accent2"/>
          </a:lnRef>
          <a:fillRef idx="2">
            <a:schemeClr val="accent2"/>
          </a:fillRef>
          <a:effectRef idx="1">
            <a:schemeClr val="accent2"/>
          </a:effectRef>
          <a:fontRef idx="minor">
            <a:schemeClr val="dk1"/>
          </a:fontRef>
        </dgm:style>
      </dgm:prSet>
      <dgm:spPr/>
      <dgm:t>
        <a:bodyPr/>
        <a:lstStyle/>
        <a:p>
          <a:r>
            <a:rPr lang="el-GR" sz="2200" dirty="0" smtClean="0"/>
            <a:t>Η </a:t>
          </a:r>
          <a:r>
            <a:rPr lang="el-GR" sz="2200" b="1" dirty="0" smtClean="0"/>
            <a:t>επιστημονική σκέψη </a:t>
          </a:r>
          <a:r>
            <a:rPr lang="el-GR" sz="2200" dirty="0" smtClean="0"/>
            <a:t>στην Ευρώπη  στο πρώτο μισό του 16ου αι. συμβαδίζει με την επέκταση της οργανωμένης εκπαίδευσης, την ένταξη των επιστημών σε όλες τις βαθμίδες της και με τη συγγραφή μεγάλου αριθμού εγχειριδίων, τα οποία αρχίζουν πια να συντάσσονται </a:t>
          </a:r>
          <a:r>
            <a:rPr lang="el-GR" sz="2200" b="1" dirty="0" smtClean="0"/>
            <a:t>στις εθνικές γλώσσες </a:t>
          </a:r>
          <a:r>
            <a:rPr lang="el-GR" sz="2200" dirty="0" smtClean="0"/>
            <a:t>και όχι μόνο στα λατινικά.</a:t>
          </a:r>
          <a:endParaRPr lang="el-GR" sz="2200" dirty="0"/>
        </a:p>
      </dgm:t>
    </dgm:pt>
    <dgm:pt modelId="{27280BBC-E164-4156-AACE-5367B266F67E}" type="parTrans" cxnId="{6DF33DE1-E902-4F10-8E5E-F4C0A5E3BEEB}">
      <dgm:prSet/>
      <dgm:spPr/>
      <dgm:t>
        <a:bodyPr/>
        <a:lstStyle/>
        <a:p>
          <a:endParaRPr lang="el-GR"/>
        </a:p>
      </dgm:t>
    </dgm:pt>
    <dgm:pt modelId="{F330C0C5-564D-4A49-AED5-8EB83F5CBC5D}" type="sibTrans" cxnId="{6DF33DE1-E902-4F10-8E5E-F4C0A5E3BEEB}">
      <dgm:prSet/>
      <dgm:spPr/>
      <dgm:t>
        <a:bodyPr/>
        <a:lstStyle/>
        <a:p>
          <a:endParaRPr lang="el-GR"/>
        </a:p>
      </dgm:t>
    </dgm:pt>
    <dgm:pt modelId="{E36DD6CC-4CBC-47EE-8D00-9122FD37E4CC}">
      <dgm:prSet phldrT="[Κείμενο]" custT="1">
        <dgm:style>
          <a:lnRef idx="1">
            <a:schemeClr val="accent4"/>
          </a:lnRef>
          <a:fillRef idx="2">
            <a:schemeClr val="accent4"/>
          </a:fillRef>
          <a:effectRef idx="1">
            <a:schemeClr val="accent4"/>
          </a:effectRef>
          <a:fontRef idx="minor">
            <a:schemeClr val="dk1"/>
          </a:fontRef>
        </dgm:style>
      </dgm:prSet>
      <dgm:spPr/>
      <dgm:t>
        <a:bodyPr/>
        <a:lstStyle/>
        <a:p>
          <a:r>
            <a:rPr lang="el-GR" sz="2400" dirty="0" smtClean="0"/>
            <a:t>Το ίδιο ισχύει και για τα </a:t>
          </a:r>
          <a:r>
            <a:rPr lang="el-GR" sz="2400" b="1" dirty="0" smtClean="0"/>
            <a:t>μαθηματικά</a:t>
          </a:r>
          <a:r>
            <a:rPr lang="el-GR" sz="2400" dirty="0" smtClean="0"/>
            <a:t>, τα οποία αρχίζουν να αποκτούν όλο και μεγαλύτερη σημασία στη συνείδηση των ανθρώπων της εποχής.</a:t>
          </a:r>
          <a:endParaRPr lang="el-GR" sz="2400" dirty="0"/>
        </a:p>
      </dgm:t>
    </dgm:pt>
    <dgm:pt modelId="{DE46FFF1-C59F-4EE0-806B-2E9DD7CDFAB8}" type="parTrans" cxnId="{767F0F41-6415-49B8-BF52-E5C37E2DD81E}">
      <dgm:prSet/>
      <dgm:spPr/>
      <dgm:t>
        <a:bodyPr/>
        <a:lstStyle/>
        <a:p>
          <a:endParaRPr lang="el-GR"/>
        </a:p>
      </dgm:t>
    </dgm:pt>
    <dgm:pt modelId="{CD7263AA-86BB-42B8-97A2-12F8975A2CDC}" type="sibTrans" cxnId="{767F0F41-6415-49B8-BF52-E5C37E2DD81E}">
      <dgm:prSet/>
      <dgm:spPr/>
      <dgm:t>
        <a:bodyPr/>
        <a:lstStyle/>
        <a:p>
          <a:endParaRPr lang="el-GR"/>
        </a:p>
      </dgm:t>
    </dgm:pt>
    <dgm:pt modelId="{F9054E71-5842-436E-85D6-DF4C99B2C71C}">
      <dgm:prSet phldrT="[Κείμενο]" custT="1">
        <dgm:style>
          <a:lnRef idx="1">
            <a:schemeClr val="accent5"/>
          </a:lnRef>
          <a:fillRef idx="2">
            <a:schemeClr val="accent5"/>
          </a:fillRef>
          <a:effectRef idx="1">
            <a:schemeClr val="accent5"/>
          </a:effectRef>
          <a:fontRef idx="minor">
            <a:schemeClr val="dk1"/>
          </a:fontRef>
        </dgm:style>
      </dgm:prSet>
      <dgm:spPr/>
      <dgm:t>
        <a:bodyPr/>
        <a:lstStyle/>
        <a:p>
          <a:r>
            <a:rPr lang="el-GR" sz="2200" dirty="0" smtClean="0"/>
            <a:t>Ως τα τέλη του 16ου αι. </a:t>
          </a:r>
          <a:r>
            <a:rPr lang="el-GR" sz="2200" b="1" dirty="0" smtClean="0"/>
            <a:t>η άλγεβρα </a:t>
          </a:r>
          <a:r>
            <a:rPr lang="el-GR" sz="2200" dirty="0" smtClean="0"/>
            <a:t>εξακολουθούσε να αναπτύσσεται, με κύριες κατευθύνσεις την </a:t>
          </a:r>
          <a:r>
            <a:rPr lang="el-GR" sz="2200" b="1" dirty="0" smtClean="0"/>
            <a:t>επίλυση των εξισώσεων με αριθμητικούς συντελεστές ανωτέρου του δευτέρου </a:t>
          </a:r>
          <a:r>
            <a:rPr lang="el-GR" sz="2200" b="1" dirty="0" err="1" smtClean="0"/>
            <a:t>βαθμού</a:t>
          </a:r>
          <a:r>
            <a:rPr lang="el-GR" sz="2200" dirty="0" err="1" smtClean="0"/>
            <a:t>.Το</a:t>
          </a:r>
          <a:r>
            <a:rPr lang="el-GR" sz="2200" dirty="0" smtClean="0"/>
            <a:t> πιο σημαντικό επίτευγμα ήταν η επίλυση των </a:t>
          </a:r>
          <a:r>
            <a:rPr lang="el-GR" sz="2200" b="1" dirty="0" smtClean="0"/>
            <a:t>τριτοβάθμιων και </a:t>
          </a:r>
          <a:r>
            <a:rPr lang="el-GR" sz="2200" b="1" dirty="0" err="1" smtClean="0"/>
            <a:t>τεταρτοβάθμιων</a:t>
          </a:r>
          <a:r>
            <a:rPr lang="el-GR" sz="2200" b="1" dirty="0" smtClean="0"/>
            <a:t> εξισώσεων </a:t>
          </a:r>
          <a:r>
            <a:rPr lang="el-GR" sz="2200" dirty="0" smtClean="0"/>
            <a:t>από τους Ιταλούς της σχολής της </a:t>
          </a:r>
          <a:r>
            <a:rPr lang="el-GR" sz="2200" b="1" dirty="0" smtClean="0"/>
            <a:t>Μπολόνια.</a:t>
          </a:r>
          <a:endParaRPr lang="el-GR" sz="2200" b="1" dirty="0"/>
        </a:p>
      </dgm:t>
    </dgm:pt>
    <dgm:pt modelId="{F7831E5A-D764-4F2C-A82C-5C47BA92F0D8}" type="parTrans" cxnId="{76E35D46-B7CA-4C28-9B5F-F0A0843D8D89}">
      <dgm:prSet/>
      <dgm:spPr/>
      <dgm:t>
        <a:bodyPr/>
        <a:lstStyle/>
        <a:p>
          <a:endParaRPr lang="el-GR"/>
        </a:p>
      </dgm:t>
    </dgm:pt>
    <dgm:pt modelId="{32A51AB7-7897-4245-A4E3-BD7415AD0121}" type="sibTrans" cxnId="{76E35D46-B7CA-4C28-9B5F-F0A0843D8D89}">
      <dgm:prSet/>
      <dgm:spPr/>
      <dgm:t>
        <a:bodyPr/>
        <a:lstStyle/>
        <a:p>
          <a:endParaRPr lang="el-GR"/>
        </a:p>
      </dgm:t>
    </dgm:pt>
    <dgm:pt modelId="{EAA875A6-46AC-4584-BBCD-D55E6C08B848}">
      <dgm:prSet/>
      <dgm:spPr/>
      <dgm:t>
        <a:bodyPr/>
        <a:lstStyle/>
        <a:p>
          <a:endParaRPr lang="el-GR" dirty="0"/>
        </a:p>
      </dgm:t>
    </dgm:pt>
    <dgm:pt modelId="{CFABF969-D1D5-4464-ABAD-570B1F6A2C20}" type="parTrans" cxnId="{7F0011DF-6178-403D-B6EB-89DB4772E8D7}">
      <dgm:prSet/>
      <dgm:spPr/>
      <dgm:t>
        <a:bodyPr/>
        <a:lstStyle/>
        <a:p>
          <a:endParaRPr lang="el-GR"/>
        </a:p>
      </dgm:t>
    </dgm:pt>
    <dgm:pt modelId="{C264EF60-6CAA-4183-80C5-EC22ACC61885}" type="sibTrans" cxnId="{7F0011DF-6178-403D-B6EB-89DB4772E8D7}">
      <dgm:prSet/>
      <dgm:spPr/>
      <dgm:t>
        <a:bodyPr/>
        <a:lstStyle/>
        <a:p>
          <a:endParaRPr lang="el-GR"/>
        </a:p>
      </dgm:t>
    </dgm:pt>
    <dgm:pt modelId="{0FDCD67A-3E96-4A21-AF17-0A8328ABB990}" type="pres">
      <dgm:prSet presAssocID="{3B499878-2A8E-4F65-81AD-812C1A49592C}" presName="composite" presStyleCnt="0">
        <dgm:presLayoutVars>
          <dgm:chMax val="1"/>
          <dgm:dir/>
          <dgm:resizeHandles val="exact"/>
        </dgm:presLayoutVars>
      </dgm:prSet>
      <dgm:spPr/>
      <dgm:t>
        <a:bodyPr/>
        <a:lstStyle/>
        <a:p>
          <a:endParaRPr lang="el-GR"/>
        </a:p>
      </dgm:t>
    </dgm:pt>
    <dgm:pt modelId="{34831247-BDDF-4CF4-A06C-AD75C09403F9}" type="pres">
      <dgm:prSet presAssocID="{37462154-6E89-4F7C-AC56-DC611AE8B0F3}" presName="roof" presStyleLbl="dkBgShp" presStyleIdx="0" presStyleCnt="2" custScaleY="99569"/>
      <dgm:spPr/>
      <dgm:t>
        <a:bodyPr/>
        <a:lstStyle/>
        <a:p>
          <a:endParaRPr lang="el-GR"/>
        </a:p>
      </dgm:t>
    </dgm:pt>
    <dgm:pt modelId="{A026223A-B1E5-4D23-A6A2-0093B8F5E9D9}" type="pres">
      <dgm:prSet presAssocID="{37462154-6E89-4F7C-AC56-DC611AE8B0F3}" presName="pillars" presStyleCnt="0"/>
      <dgm:spPr/>
    </dgm:pt>
    <dgm:pt modelId="{2392CF0E-7BB9-44B6-B674-27749E5D47E0}" type="pres">
      <dgm:prSet presAssocID="{37462154-6E89-4F7C-AC56-DC611AE8B0F3}" presName="pillar1" presStyleLbl="node1" presStyleIdx="0" presStyleCnt="3" custScaleX="141258" custScaleY="117048">
        <dgm:presLayoutVars>
          <dgm:bulletEnabled val="1"/>
        </dgm:presLayoutVars>
      </dgm:prSet>
      <dgm:spPr/>
      <dgm:t>
        <a:bodyPr/>
        <a:lstStyle/>
        <a:p>
          <a:endParaRPr lang="el-GR"/>
        </a:p>
      </dgm:t>
    </dgm:pt>
    <dgm:pt modelId="{EF88BAA6-974D-41D5-94A5-F23E43320653}" type="pres">
      <dgm:prSet presAssocID="{E36DD6CC-4CBC-47EE-8D00-9122FD37E4CC}" presName="pillarX" presStyleLbl="node1" presStyleIdx="1" presStyleCnt="3" custScaleY="117048">
        <dgm:presLayoutVars>
          <dgm:bulletEnabled val="1"/>
        </dgm:presLayoutVars>
      </dgm:prSet>
      <dgm:spPr/>
      <dgm:t>
        <a:bodyPr/>
        <a:lstStyle/>
        <a:p>
          <a:endParaRPr lang="el-GR"/>
        </a:p>
      </dgm:t>
    </dgm:pt>
    <dgm:pt modelId="{7B9E0D15-401F-4DE7-93BE-5698DA17EE2A}" type="pres">
      <dgm:prSet presAssocID="{F9054E71-5842-436E-85D6-DF4C99B2C71C}" presName="pillarX" presStyleLbl="node1" presStyleIdx="2" presStyleCnt="3" custScaleX="170724" custScaleY="117048" custLinFactNeighborX="45" custLinFactNeighborY="0">
        <dgm:presLayoutVars>
          <dgm:bulletEnabled val="1"/>
        </dgm:presLayoutVars>
      </dgm:prSet>
      <dgm:spPr/>
      <dgm:t>
        <a:bodyPr/>
        <a:lstStyle/>
        <a:p>
          <a:endParaRPr lang="el-GR"/>
        </a:p>
      </dgm:t>
    </dgm:pt>
    <dgm:pt modelId="{35543030-065E-4349-9C36-187842A6FE51}" type="pres">
      <dgm:prSet presAssocID="{37462154-6E89-4F7C-AC56-DC611AE8B0F3}" presName="base" presStyleLbl="dkBgShp" presStyleIdx="1" presStyleCnt="2" custFlipVert="1" custScaleY="21410" custLinFactNeighborY="62566"/>
      <dgm:spPr/>
    </dgm:pt>
  </dgm:ptLst>
  <dgm:cxnLst>
    <dgm:cxn modelId="{767F0F41-6415-49B8-BF52-E5C37E2DD81E}" srcId="{37462154-6E89-4F7C-AC56-DC611AE8B0F3}" destId="{E36DD6CC-4CBC-47EE-8D00-9122FD37E4CC}" srcOrd="1" destOrd="0" parTransId="{DE46FFF1-C59F-4EE0-806B-2E9DD7CDFAB8}" sibTransId="{CD7263AA-86BB-42B8-97A2-12F8975A2CDC}"/>
    <dgm:cxn modelId="{2C035BD6-1D23-44B9-AAE6-D21BA3F29231}" srcId="{3B499878-2A8E-4F65-81AD-812C1A49592C}" destId="{37462154-6E89-4F7C-AC56-DC611AE8B0F3}" srcOrd="0" destOrd="0" parTransId="{31A7467F-D8AF-4CBC-9075-A5046FB2DA0B}" sibTransId="{C20DE932-6FD7-4FE3-8A8D-638F35E36F87}"/>
    <dgm:cxn modelId="{7F0011DF-6178-403D-B6EB-89DB4772E8D7}" srcId="{3B499878-2A8E-4F65-81AD-812C1A49592C}" destId="{EAA875A6-46AC-4584-BBCD-D55E6C08B848}" srcOrd="1" destOrd="0" parTransId="{CFABF969-D1D5-4464-ABAD-570B1F6A2C20}" sibTransId="{C264EF60-6CAA-4183-80C5-EC22ACC61885}"/>
    <dgm:cxn modelId="{DD79D67C-61AC-4DE1-9D1B-0E664665D6B3}" type="presOf" srcId="{B886058C-1BCF-4293-89E2-3060F25EB73A}" destId="{2392CF0E-7BB9-44B6-B674-27749E5D47E0}" srcOrd="0" destOrd="0" presId="urn:microsoft.com/office/officeart/2005/8/layout/hList3"/>
    <dgm:cxn modelId="{177DD29D-9460-4796-BED1-6181C3152CA2}" type="presOf" srcId="{37462154-6E89-4F7C-AC56-DC611AE8B0F3}" destId="{34831247-BDDF-4CF4-A06C-AD75C09403F9}" srcOrd="0" destOrd="0" presId="urn:microsoft.com/office/officeart/2005/8/layout/hList3"/>
    <dgm:cxn modelId="{C54D0FB9-DD94-4185-A5ED-2F908AB1CB95}" type="presOf" srcId="{F9054E71-5842-436E-85D6-DF4C99B2C71C}" destId="{7B9E0D15-401F-4DE7-93BE-5698DA17EE2A}" srcOrd="0" destOrd="0" presId="urn:microsoft.com/office/officeart/2005/8/layout/hList3"/>
    <dgm:cxn modelId="{AC7930FB-295B-4461-ABD7-D63009439679}" type="presOf" srcId="{E36DD6CC-4CBC-47EE-8D00-9122FD37E4CC}" destId="{EF88BAA6-974D-41D5-94A5-F23E43320653}" srcOrd="0" destOrd="0" presId="urn:microsoft.com/office/officeart/2005/8/layout/hList3"/>
    <dgm:cxn modelId="{76E35D46-B7CA-4C28-9B5F-F0A0843D8D89}" srcId="{37462154-6E89-4F7C-AC56-DC611AE8B0F3}" destId="{F9054E71-5842-436E-85D6-DF4C99B2C71C}" srcOrd="2" destOrd="0" parTransId="{F7831E5A-D764-4F2C-A82C-5C47BA92F0D8}" sibTransId="{32A51AB7-7897-4245-A4E3-BD7415AD0121}"/>
    <dgm:cxn modelId="{36891293-EA34-4D57-9014-1653EC77603F}" type="presOf" srcId="{3B499878-2A8E-4F65-81AD-812C1A49592C}" destId="{0FDCD67A-3E96-4A21-AF17-0A8328ABB990}" srcOrd="0" destOrd="0" presId="urn:microsoft.com/office/officeart/2005/8/layout/hList3"/>
    <dgm:cxn modelId="{6DF33DE1-E902-4F10-8E5E-F4C0A5E3BEEB}" srcId="{37462154-6E89-4F7C-AC56-DC611AE8B0F3}" destId="{B886058C-1BCF-4293-89E2-3060F25EB73A}" srcOrd="0" destOrd="0" parTransId="{27280BBC-E164-4156-AACE-5367B266F67E}" sibTransId="{F330C0C5-564D-4A49-AED5-8EB83F5CBC5D}"/>
    <dgm:cxn modelId="{8DB26FE1-FB02-48D7-9C2E-DB4F169FEF84}" type="presParOf" srcId="{0FDCD67A-3E96-4A21-AF17-0A8328ABB990}" destId="{34831247-BDDF-4CF4-A06C-AD75C09403F9}" srcOrd="0" destOrd="0" presId="urn:microsoft.com/office/officeart/2005/8/layout/hList3"/>
    <dgm:cxn modelId="{EC2A4105-0F5C-46AE-8DDD-57FE3B2DED8A}" type="presParOf" srcId="{0FDCD67A-3E96-4A21-AF17-0A8328ABB990}" destId="{A026223A-B1E5-4D23-A6A2-0093B8F5E9D9}" srcOrd="1" destOrd="0" presId="urn:microsoft.com/office/officeart/2005/8/layout/hList3"/>
    <dgm:cxn modelId="{1D720DD1-882F-4CD5-AD33-B22435D08BB5}" type="presParOf" srcId="{A026223A-B1E5-4D23-A6A2-0093B8F5E9D9}" destId="{2392CF0E-7BB9-44B6-B674-27749E5D47E0}" srcOrd="0" destOrd="0" presId="urn:microsoft.com/office/officeart/2005/8/layout/hList3"/>
    <dgm:cxn modelId="{09399320-2CA7-4007-965B-F1A98DE20BC9}" type="presParOf" srcId="{A026223A-B1E5-4D23-A6A2-0093B8F5E9D9}" destId="{EF88BAA6-974D-41D5-94A5-F23E43320653}" srcOrd="1" destOrd="0" presId="urn:microsoft.com/office/officeart/2005/8/layout/hList3"/>
    <dgm:cxn modelId="{3F30E357-1EE4-4F90-9C54-C9547417A292}" type="presParOf" srcId="{A026223A-B1E5-4D23-A6A2-0093B8F5E9D9}" destId="{7B9E0D15-401F-4DE7-93BE-5698DA17EE2A}" srcOrd="2" destOrd="0" presId="urn:microsoft.com/office/officeart/2005/8/layout/hList3"/>
    <dgm:cxn modelId="{19C20216-CD00-4C59-9082-2E2F82240E66}" type="presParOf" srcId="{0FDCD67A-3E96-4A21-AF17-0A8328ABB990}" destId="{35543030-065E-4349-9C36-187842A6FE51}"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FB200C3-F182-435C-AB89-22153690235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l-GR"/>
        </a:p>
      </dgm:t>
    </dgm:pt>
    <dgm:pt modelId="{02DA8FE8-F478-40E1-9E23-47A32C4174A5}">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l-GR" sz="1800" dirty="0" smtClean="0"/>
            <a:t>Ένα καθοριστικό χαρακτηριστικό της επιστημονικής επανάστασης που συντελέστηκε κατά το 16ο και 17ο αιώνα ήταν </a:t>
          </a:r>
          <a:r>
            <a:rPr lang="el-GR" sz="1800" b="1" dirty="0" smtClean="0"/>
            <a:t>η έμφαση που δόθηκε στην εμπειρική έρευνα</a:t>
          </a:r>
          <a:r>
            <a:rPr lang="el-GR" sz="1800" dirty="0" smtClean="0"/>
            <a:t>: Άμεση παρατήρηση και εξαγωγή συμπερασμάτων που οδηγούν στη δημιουργία νέας γνώσης.</a:t>
          </a:r>
          <a:endParaRPr lang="el-GR" sz="1800" dirty="0"/>
        </a:p>
      </dgm:t>
    </dgm:pt>
    <dgm:pt modelId="{E6E174B8-F31B-49A1-95B2-C1D6E6825810}" type="parTrans" cxnId="{05B0A7B9-88CE-451F-9173-8C95284D8EFF}">
      <dgm:prSet/>
      <dgm:spPr/>
      <dgm:t>
        <a:bodyPr/>
        <a:lstStyle/>
        <a:p>
          <a:endParaRPr lang="el-GR"/>
        </a:p>
      </dgm:t>
    </dgm:pt>
    <dgm:pt modelId="{E40AF055-1D2B-4B09-AACC-C7D930927166}" type="sibTrans" cxnId="{05B0A7B9-88CE-451F-9173-8C95284D8EFF}">
      <dgm:prSet/>
      <dgm:spPr/>
      <dgm:t>
        <a:bodyPr/>
        <a:lstStyle/>
        <a:p>
          <a:endParaRPr lang="el-GR"/>
        </a:p>
      </dgm:t>
    </dgm:pt>
    <dgm:pt modelId="{6EDDC653-C341-4FD5-8EC3-B4D87809A16A}">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l-GR" sz="1800" dirty="0" smtClean="0"/>
            <a:t>Αυτές οι πεποιθήσεις άρχισαν, επίσης, να επηρεάζουν τη διδασκαλία και την </a:t>
          </a:r>
          <a:r>
            <a:rPr lang="el-GR" sz="1800" b="1" dirty="0" smtClean="0"/>
            <a:t>ανάπτυξη συστηματικών προσεγγίσεων για την παιδαγωγική.</a:t>
          </a:r>
          <a:r>
            <a:rPr lang="el-GR" sz="1800" dirty="0" smtClean="0"/>
            <a:t> </a:t>
          </a:r>
          <a:endParaRPr lang="el-GR" sz="1800" dirty="0"/>
        </a:p>
      </dgm:t>
    </dgm:pt>
    <dgm:pt modelId="{C8A99568-1A62-4E5C-A289-7059C93C1FD5}" type="parTrans" cxnId="{B63D96E2-E3A5-4798-8FB0-B7B3ED3C954D}">
      <dgm:prSet/>
      <dgm:spPr/>
      <dgm:t>
        <a:bodyPr/>
        <a:lstStyle/>
        <a:p>
          <a:endParaRPr lang="el-GR"/>
        </a:p>
      </dgm:t>
    </dgm:pt>
    <dgm:pt modelId="{CE6E6922-368D-40D0-BDA2-92FD024FA0E5}" type="sibTrans" cxnId="{B63D96E2-E3A5-4798-8FB0-B7B3ED3C954D}">
      <dgm:prSet/>
      <dgm:spPr/>
      <dgm:t>
        <a:bodyPr/>
        <a:lstStyle/>
        <a:p>
          <a:endParaRPr lang="el-GR"/>
        </a:p>
      </dgm:t>
    </dgm:pt>
    <dgm:pt modelId="{A2688084-10F0-41DB-82A2-AAD30E90B8F4}">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l-GR" sz="1800" dirty="0" smtClean="0"/>
            <a:t>Με το βιβλίο του </a:t>
          </a:r>
          <a:r>
            <a:rPr lang="el-GR" sz="1800" b="1" dirty="0" smtClean="0"/>
            <a:t>«Η Ανοιχτή Πύλη των Γλωσσών» (1631</a:t>
          </a:r>
          <a:r>
            <a:rPr lang="el-GR" sz="1800" dirty="0" smtClean="0"/>
            <a:t>) είχε ως στόχο να εισαγάγει τους μαθητές στα Λατινικά μέσα από την καθομιλουμένη γλώσσα και ορολογία και όχι μέσα από τη μηχανική εκμάθηση της γραμματικής.</a:t>
          </a:r>
          <a:endParaRPr lang="el-GR" sz="1800" dirty="0"/>
        </a:p>
      </dgm:t>
    </dgm:pt>
    <dgm:pt modelId="{7BA9C0AE-FA16-4F70-8AF5-F17320D70386}" type="parTrans" cxnId="{5469EF8E-5DAE-414E-AF68-88E5F9D66CB4}">
      <dgm:prSet/>
      <dgm:spPr/>
      <dgm:t>
        <a:bodyPr/>
        <a:lstStyle/>
        <a:p>
          <a:endParaRPr lang="el-GR"/>
        </a:p>
      </dgm:t>
    </dgm:pt>
    <dgm:pt modelId="{07043EA1-EA7F-4059-B17F-491978D58383}" type="sibTrans" cxnId="{5469EF8E-5DAE-414E-AF68-88E5F9D66CB4}">
      <dgm:prSet/>
      <dgm:spPr/>
      <dgm:t>
        <a:bodyPr/>
        <a:lstStyle/>
        <a:p>
          <a:endParaRPr lang="el-GR"/>
        </a:p>
      </dgm:t>
    </dgm:pt>
    <dgm:pt modelId="{167ECDCB-C4C0-443D-A852-95967F12336C}">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l-GR" sz="1800" dirty="0" smtClean="0"/>
            <a:t>Ήθελε να ενισχύσει το ενδιαφέρον των παιδιών για τη μάθησή  και γι' αυτό τον λόγο συμπεριέλαβε ξυλογραφίες στο έργο του «Εικονογραφημένος Κόσμος» ( 1658), το οποίο ήταν </a:t>
          </a:r>
          <a:r>
            <a:rPr lang="el-GR" sz="1800" b="1" dirty="0" smtClean="0"/>
            <a:t>ο πρόδρομος των εικονογραφημένων σχολικών εγχειριδίων των μετέπειτα χρόνων. </a:t>
          </a:r>
          <a:r>
            <a:rPr lang="el-GR" sz="1800" dirty="0" smtClean="0"/>
            <a:t>Αποτελούνταν από εικόνες που απεικόνιζαν λατινικές φράσεις συνοδευόμενες από μεταφράσεις στην καθομιλουμένη γλώσσα.</a:t>
          </a:r>
          <a:endParaRPr lang="el-GR" sz="1800" dirty="0"/>
        </a:p>
      </dgm:t>
    </dgm:pt>
    <dgm:pt modelId="{D28FC30E-E004-4551-A6A3-407E54C8155D}" type="parTrans" cxnId="{1F0CAD28-4AB2-4041-A6FC-873ADF8C4881}">
      <dgm:prSet/>
      <dgm:spPr/>
      <dgm:t>
        <a:bodyPr/>
        <a:lstStyle/>
        <a:p>
          <a:endParaRPr lang="el-GR"/>
        </a:p>
      </dgm:t>
    </dgm:pt>
    <dgm:pt modelId="{40904371-DC55-44B2-9E4C-FEA44E8CDBC9}" type="sibTrans" cxnId="{1F0CAD28-4AB2-4041-A6FC-873ADF8C4881}">
      <dgm:prSet/>
      <dgm:spPr/>
      <dgm:t>
        <a:bodyPr/>
        <a:lstStyle/>
        <a:p>
          <a:endParaRPr lang="el-GR"/>
        </a:p>
      </dgm:t>
    </dgm:pt>
    <dgm:pt modelId="{A7EED59A-351C-40A5-AB3B-74BEA30CE103}">
      <dgm:prSet custT="1">
        <dgm:style>
          <a:lnRef idx="1">
            <a:schemeClr val="accent2"/>
          </a:lnRef>
          <a:fillRef idx="2">
            <a:schemeClr val="accent2"/>
          </a:fillRef>
          <a:effectRef idx="1">
            <a:schemeClr val="accent2"/>
          </a:effectRef>
          <a:fontRef idx="minor">
            <a:schemeClr val="dk1"/>
          </a:fontRef>
        </dgm:style>
      </dgm:prSet>
      <dgm:spPr/>
      <dgm:t>
        <a:bodyPr/>
        <a:lstStyle/>
        <a:p>
          <a:r>
            <a:rPr lang="el-GR" sz="1800" dirty="0" smtClean="0"/>
            <a:t>Ο </a:t>
          </a:r>
          <a:r>
            <a:rPr lang="el-GR" sz="1800" b="1" dirty="0" smtClean="0">
              <a:solidFill>
                <a:schemeClr val="tx1"/>
              </a:solidFill>
            </a:rPr>
            <a:t>Κομένιος,</a:t>
          </a:r>
          <a:r>
            <a:rPr lang="el-GR" sz="1800" dirty="0" smtClean="0"/>
            <a:t> για παράδειγμα, ενδιαφέρθηκε για τις διαδικασίες της μάθησης, ενώ επέκρινε τη σχολαστικότητα και την πλήξη της από στήθους εκμάθησης των Λατινικών. </a:t>
          </a:r>
        </a:p>
      </dgm:t>
    </dgm:pt>
    <dgm:pt modelId="{8A5FBA8A-3048-46AA-B314-30BA81363D79}" type="parTrans" cxnId="{4DE9ABF2-16A2-43EE-BF8F-32A198E8C5F2}">
      <dgm:prSet/>
      <dgm:spPr/>
      <dgm:t>
        <a:bodyPr/>
        <a:lstStyle/>
        <a:p>
          <a:endParaRPr lang="el-GR"/>
        </a:p>
      </dgm:t>
    </dgm:pt>
    <dgm:pt modelId="{A30D18E1-87B6-475C-B222-630D1E94CF91}" type="sibTrans" cxnId="{4DE9ABF2-16A2-43EE-BF8F-32A198E8C5F2}">
      <dgm:prSet/>
      <dgm:spPr/>
      <dgm:t>
        <a:bodyPr/>
        <a:lstStyle/>
        <a:p>
          <a:endParaRPr lang="el-GR"/>
        </a:p>
      </dgm:t>
    </dgm:pt>
    <dgm:pt modelId="{0375BB78-5076-46DD-B6D9-D6E25FCCAA15}" type="pres">
      <dgm:prSet presAssocID="{2FB200C3-F182-435C-AB89-221536902358}" presName="diagram" presStyleCnt="0">
        <dgm:presLayoutVars>
          <dgm:dir/>
          <dgm:resizeHandles val="exact"/>
        </dgm:presLayoutVars>
      </dgm:prSet>
      <dgm:spPr/>
      <dgm:t>
        <a:bodyPr/>
        <a:lstStyle/>
        <a:p>
          <a:endParaRPr lang="el-GR"/>
        </a:p>
      </dgm:t>
    </dgm:pt>
    <dgm:pt modelId="{D56D7350-3234-47EB-BF3B-DAC53472A29F}" type="pres">
      <dgm:prSet presAssocID="{02DA8FE8-F478-40E1-9E23-47A32C4174A5}" presName="node" presStyleLbl="node1" presStyleIdx="0" presStyleCnt="5" custScaleX="123335">
        <dgm:presLayoutVars>
          <dgm:bulletEnabled val="1"/>
        </dgm:presLayoutVars>
      </dgm:prSet>
      <dgm:spPr/>
      <dgm:t>
        <a:bodyPr/>
        <a:lstStyle/>
        <a:p>
          <a:endParaRPr lang="el-GR"/>
        </a:p>
      </dgm:t>
    </dgm:pt>
    <dgm:pt modelId="{5D0FE4E1-0FDB-49F1-9EFD-C58EDBA92D53}" type="pres">
      <dgm:prSet presAssocID="{E40AF055-1D2B-4B09-AACC-C7D930927166}" presName="sibTrans" presStyleCnt="0"/>
      <dgm:spPr/>
    </dgm:pt>
    <dgm:pt modelId="{B7434F33-D9DE-4FB1-AC10-81591E8754D9}" type="pres">
      <dgm:prSet presAssocID="{6EDDC653-C341-4FD5-8EC3-B4D87809A16A}" presName="node" presStyleLbl="node1" presStyleIdx="1" presStyleCnt="5" custScaleX="112500">
        <dgm:presLayoutVars>
          <dgm:bulletEnabled val="1"/>
        </dgm:presLayoutVars>
      </dgm:prSet>
      <dgm:spPr/>
      <dgm:t>
        <a:bodyPr/>
        <a:lstStyle/>
        <a:p>
          <a:endParaRPr lang="el-GR"/>
        </a:p>
      </dgm:t>
    </dgm:pt>
    <dgm:pt modelId="{FA54C29B-98B3-466C-88E9-F4265DB03811}" type="pres">
      <dgm:prSet presAssocID="{CE6E6922-368D-40D0-BDA2-92FD024FA0E5}" presName="sibTrans" presStyleCnt="0"/>
      <dgm:spPr/>
    </dgm:pt>
    <dgm:pt modelId="{BAB8DB95-14FD-4E58-BE9A-DF4F2D64C79F}" type="pres">
      <dgm:prSet presAssocID="{A7EED59A-351C-40A5-AB3B-74BEA30CE103}" presName="node" presStyleLbl="node1" presStyleIdx="2" presStyleCnt="5" custScaleX="131668">
        <dgm:presLayoutVars>
          <dgm:bulletEnabled val="1"/>
        </dgm:presLayoutVars>
      </dgm:prSet>
      <dgm:spPr/>
      <dgm:t>
        <a:bodyPr/>
        <a:lstStyle/>
        <a:p>
          <a:endParaRPr lang="el-GR"/>
        </a:p>
      </dgm:t>
    </dgm:pt>
    <dgm:pt modelId="{42E91C59-62F4-4CD4-ACB9-35F774EA933B}" type="pres">
      <dgm:prSet presAssocID="{A30D18E1-87B6-475C-B222-630D1E94CF91}" presName="sibTrans" presStyleCnt="0"/>
      <dgm:spPr/>
    </dgm:pt>
    <dgm:pt modelId="{D23C6289-9D26-4B67-A2A7-CFD77D6F0E44}" type="pres">
      <dgm:prSet presAssocID="{A2688084-10F0-41DB-82A2-AAD30E90B8F4}" presName="node" presStyleLbl="node1" presStyleIdx="3" presStyleCnt="5" custScaleX="112501">
        <dgm:presLayoutVars>
          <dgm:bulletEnabled val="1"/>
        </dgm:presLayoutVars>
      </dgm:prSet>
      <dgm:spPr/>
      <dgm:t>
        <a:bodyPr/>
        <a:lstStyle/>
        <a:p>
          <a:endParaRPr lang="el-GR"/>
        </a:p>
      </dgm:t>
    </dgm:pt>
    <dgm:pt modelId="{16DB61D0-6F9E-4DB2-943C-9B7705653520}" type="pres">
      <dgm:prSet presAssocID="{07043EA1-EA7F-4059-B17F-491978D58383}" presName="sibTrans" presStyleCnt="0"/>
      <dgm:spPr/>
    </dgm:pt>
    <dgm:pt modelId="{B8EB22AF-B3E3-42E3-B2EC-452BB8104A50}" type="pres">
      <dgm:prSet presAssocID="{167ECDCB-C4C0-443D-A852-95967F12336C}" presName="node" presStyleLbl="node1" presStyleIdx="4" presStyleCnt="5" custScaleX="145834" custScaleY="112432">
        <dgm:presLayoutVars>
          <dgm:bulletEnabled val="1"/>
        </dgm:presLayoutVars>
      </dgm:prSet>
      <dgm:spPr/>
      <dgm:t>
        <a:bodyPr/>
        <a:lstStyle/>
        <a:p>
          <a:endParaRPr lang="el-GR"/>
        </a:p>
      </dgm:t>
    </dgm:pt>
  </dgm:ptLst>
  <dgm:cxnLst>
    <dgm:cxn modelId="{5469EF8E-5DAE-414E-AF68-88E5F9D66CB4}" srcId="{2FB200C3-F182-435C-AB89-221536902358}" destId="{A2688084-10F0-41DB-82A2-AAD30E90B8F4}" srcOrd="3" destOrd="0" parTransId="{7BA9C0AE-FA16-4F70-8AF5-F17320D70386}" sibTransId="{07043EA1-EA7F-4059-B17F-491978D58383}"/>
    <dgm:cxn modelId="{3693A9D6-8AE1-4C1C-823B-CE6A68345DAD}" type="presOf" srcId="{A7EED59A-351C-40A5-AB3B-74BEA30CE103}" destId="{BAB8DB95-14FD-4E58-BE9A-DF4F2D64C79F}" srcOrd="0" destOrd="0" presId="urn:microsoft.com/office/officeart/2005/8/layout/default"/>
    <dgm:cxn modelId="{6F5662AE-AE0C-44F1-88E9-96E9DBC0508C}" type="presOf" srcId="{167ECDCB-C4C0-443D-A852-95967F12336C}" destId="{B8EB22AF-B3E3-42E3-B2EC-452BB8104A50}" srcOrd="0" destOrd="0" presId="urn:microsoft.com/office/officeart/2005/8/layout/default"/>
    <dgm:cxn modelId="{1F0CAD28-4AB2-4041-A6FC-873ADF8C4881}" srcId="{2FB200C3-F182-435C-AB89-221536902358}" destId="{167ECDCB-C4C0-443D-A852-95967F12336C}" srcOrd="4" destOrd="0" parTransId="{D28FC30E-E004-4551-A6A3-407E54C8155D}" sibTransId="{40904371-DC55-44B2-9E4C-FEA44E8CDBC9}"/>
    <dgm:cxn modelId="{4DE9ABF2-16A2-43EE-BF8F-32A198E8C5F2}" srcId="{2FB200C3-F182-435C-AB89-221536902358}" destId="{A7EED59A-351C-40A5-AB3B-74BEA30CE103}" srcOrd="2" destOrd="0" parTransId="{8A5FBA8A-3048-46AA-B314-30BA81363D79}" sibTransId="{A30D18E1-87B6-475C-B222-630D1E94CF91}"/>
    <dgm:cxn modelId="{66EC19D1-612F-4B28-8775-9D39C15A0F99}" type="presOf" srcId="{6EDDC653-C341-4FD5-8EC3-B4D87809A16A}" destId="{B7434F33-D9DE-4FB1-AC10-81591E8754D9}" srcOrd="0" destOrd="0" presId="urn:microsoft.com/office/officeart/2005/8/layout/default"/>
    <dgm:cxn modelId="{05B0A7B9-88CE-451F-9173-8C95284D8EFF}" srcId="{2FB200C3-F182-435C-AB89-221536902358}" destId="{02DA8FE8-F478-40E1-9E23-47A32C4174A5}" srcOrd="0" destOrd="0" parTransId="{E6E174B8-F31B-49A1-95B2-C1D6E6825810}" sibTransId="{E40AF055-1D2B-4B09-AACC-C7D930927166}"/>
    <dgm:cxn modelId="{8E32F08A-FDEA-40B7-8CFB-B0F4D99ADDBA}" type="presOf" srcId="{A2688084-10F0-41DB-82A2-AAD30E90B8F4}" destId="{D23C6289-9D26-4B67-A2A7-CFD77D6F0E44}" srcOrd="0" destOrd="0" presId="urn:microsoft.com/office/officeart/2005/8/layout/default"/>
    <dgm:cxn modelId="{6E670BCD-65BE-4348-B46B-A2DC30DCEE4B}" type="presOf" srcId="{2FB200C3-F182-435C-AB89-221536902358}" destId="{0375BB78-5076-46DD-B6D9-D6E25FCCAA15}" srcOrd="0" destOrd="0" presId="urn:microsoft.com/office/officeart/2005/8/layout/default"/>
    <dgm:cxn modelId="{FA6E7D00-5CE2-48F2-A2FB-6F5F96BAC2D9}" type="presOf" srcId="{02DA8FE8-F478-40E1-9E23-47A32C4174A5}" destId="{D56D7350-3234-47EB-BF3B-DAC53472A29F}" srcOrd="0" destOrd="0" presId="urn:microsoft.com/office/officeart/2005/8/layout/default"/>
    <dgm:cxn modelId="{B63D96E2-E3A5-4798-8FB0-B7B3ED3C954D}" srcId="{2FB200C3-F182-435C-AB89-221536902358}" destId="{6EDDC653-C341-4FD5-8EC3-B4D87809A16A}" srcOrd="1" destOrd="0" parTransId="{C8A99568-1A62-4E5C-A289-7059C93C1FD5}" sibTransId="{CE6E6922-368D-40D0-BDA2-92FD024FA0E5}"/>
    <dgm:cxn modelId="{69D227C1-D137-4A34-A8F0-089757CF837B}" type="presParOf" srcId="{0375BB78-5076-46DD-B6D9-D6E25FCCAA15}" destId="{D56D7350-3234-47EB-BF3B-DAC53472A29F}" srcOrd="0" destOrd="0" presId="urn:microsoft.com/office/officeart/2005/8/layout/default"/>
    <dgm:cxn modelId="{B5FF187D-0B21-42DD-917A-EAC85797215E}" type="presParOf" srcId="{0375BB78-5076-46DD-B6D9-D6E25FCCAA15}" destId="{5D0FE4E1-0FDB-49F1-9EFD-C58EDBA92D53}" srcOrd="1" destOrd="0" presId="urn:microsoft.com/office/officeart/2005/8/layout/default"/>
    <dgm:cxn modelId="{EFC7CD7E-2A57-468B-BB60-72B6D00E57A1}" type="presParOf" srcId="{0375BB78-5076-46DD-B6D9-D6E25FCCAA15}" destId="{B7434F33-D9DE-4FB1-AC10-81591E8754D9}" srcOrd="2" destOrd="0" presId="urn:microsoft.com/office/officeart/2005/8/layout/default"/>
    <dgm:cxn modelId="{833B7F63-3A27-4735-A686-087E8944D011}" type="presParOf" srcId="{0375BB78-5076-46DD-B6D9-D6E25FCCAA15}" destId="{FA54C29B-98B3-466C-88E9-F4265DB03811}" srcOrd="3" destOrd="0" presId="urn:microsoft.com/office/officeart/2005/8/layout/default"/>
    <dgm:cxn modelId="{3E0E4AC5-DDFC-4BC1-9E2E-2D823381179B}" type="presParOf" srcId="{0375BB78-5076-46DD-B6D9-D6E25FCCAA15}" destId="{BAB8DB95-14FD-4E58-BE9A-DF4F2D64C79F}" srcOrd="4" destOrd="0" presId="urn:microsoft.com/office/officeart/2005/8/layout/default"/>
    <dgm:cxn modelId="{130C2BB4-B942-48EE-9F13-B1CB4AD803DD}" type="presParOf" srcId="{0375BB78-5076-46DD-B6D9-D6E25FCCAA15}" destId="{42E91C59-62F4-4CD4-ACB9-35F774EA933B}" srcOrd="5" destOrd="0" presId="urn:microsoft.com/office/officeart/2005/8/layout/default"/>
    <dgm:cxn modelId="{40B01205-0ADE-423B-8DA2-E48513DFCCB2}" type="presParOf" srcId="{0375BB78-5076-46DD-B6D9-D6E25FCCAA15}" destId="{D23C6289-9D26-4B67-A2A7-CFD77D6F0E44}" srcOrd="6" destOrd="0" presId="urn:microsoft.com/office/officeart/2005/8/layout/default"/>
    <dgm:cxn modelId="{0CAE5FA2-6804-42EB-8D89-609965AA059D}" type="presParOf" srcId="{0375BB78-5076-46DD-B6D9-D6E25FCCAA15}" destId="{16DB61D0-6F9E-4DB2-943C-9B7705653520}" srcOrd="7" destOrd="0" presId="urn:microsoft.com/office/officeart/2005/8/layout/default"/>
    <dgm:cxn modelId="{C2338EFA-2BA7-4C49-9C2E-A42557488550}" type="presParOf" srcId="{0375BB78-5076-46DD-B6D9-D6E25FCCAA15}" destId="{B8EB22AF-B3E3-42E3-B2EC-452BB8104A50}" srcOrd="8" destOrd="0" presId="urn:microsoft.com/office/officeart/2005/8/layout/default"/>
  </dgm:cxnLst>
  <dgm:bg/>
  <dgm:whole/>
</dgm:dataModel>
</file>

<file path=ppt/diagrams/data8.xml><?xml version="1.0" encoding="utf-8"?>
<dgm:dataModel xmlns:dgm="http://schemas.openxmlformats.org/drawingml/2006/diagram" xmlns:a="http://schemas.openxmlformats.org/drawingml/2006/main">
  <dgm:ptLst>
    <dgm:pt modelId="{248C85D1-9643-428F-A5C0-20B54C57B1E7}"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l-GR"/>
        </a:p>
      </dgm:t>
    </dgm:pt>
    <dgm:pt modelId="{3F6A7339-9852-418E-A321-FB0A2C31E180}">
      <dgm:prSet phldrT="[Text]">
        <dgm:style>
          <a:lnRef idx="1">
            <a:schemeClr val="accent3"/>
          </a:lnRef>
          <a:fillRef idx="2">
            <a:schemeClr val="accent3"/>
          </a:fillRef>
          <a:effectRef idx="1">
            <a:schemeClr val="accent3"/>
          </a:effectRef>
          <a:fontRef idx="minor">
            <a:schemeClr val="dk1"/>
          </a:fontRef>
        </dgm:style>
      </dgm:prSet>
      <dgm:spPr/>
      <dgm:t>
        <a:bodyPr/>
        <a:lstStyle/>
        <a:p>
          <a:r>
            <a:rPr lang="el-GR" dirty="0" smtClean="0">
              <a:solidFill>
                <a:srgbClr val="FF0000"/>
              </a:solidFill>
              <a:latin typeface="Mistral" pitchFamily="66" charset="0"/>
            </a:rPr>
            <a:t>Η Παιδεία της Μεταρρύθμισης</a:t>
          </a:r>
          <a:endParaRPr lang="el-GR" dirty="0"/>
        </a:p>
      </dgm:t>
    </dgm:pt>
    <dgm:pt modelId="{81DE78AB-9D81-4F5D-9CC8-86719FFE226F}" type="parTrans" cxnId="{26DFE4A1-3BBA-4184-A75F-49EFF54955C7}">
      <dgm:prSet/>
      <dgm:spPr/>
      <dgm:t>
        <a:bodyPr/>
        <a:lstStyle/>
        <a:p>
          <a:endParaRPr lang="el-GR"/>
        </a:p>
      </dgm:t>
    </dgm:pt>
    <dgm:pt modelId="{85F27F90-3355-4DF4-A325-D4255F56FCD1}" type="sibTrans" cxnId="{26DFE4A1-3BBA-4184-A75F-49EFF54955C7}">
      <dgm:prSet/>
      <dgm:spPr/>
      <dgm:t>
        <a:bodyPr/>
        <a:lstStyle/>
        <a:p>
          <a:endParaRPr lang="el-GR"/>
        </a:p>
      </dgm:t>
    </dgm:pt>
    <dgm:pt modelId="{BEB998AA-B8E2-4C39-9137-4E33BCCAFFF0}">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l-GR" sz="1400" dirty="0" smtClean="0"/>
            <a:t>Το </a:t>
          </a:r>
          <a:r>
            <a:rPr lang="el-GR" sz="1400" b="1" dirty="0" smtClean="0"/>
            <a:t>τελευταίο τέταρτο του 16ου αιώ</a:t>
          </a:r>
          <a:r>
            <a:rPr lang="el-GR" sz="1400" dirty="0" smtClean="0"/>
            <a:t>να εκδηλώνεται στην Ευρώπη η θρησκευτική μεταρρύθμιση, η οποία επηρέασε και την εκπαίδευση. Ο </a:t>
          </a:r>
          <a:r>
            <a:rPr lang="el-GR" sz="1400" b="1" dirty="0" smtClean="0"/>
            <a:t>Λούθηρος </a:t>
          </a:r>
          <a:r>
            <a:rPr lang="el-GR" sz="1400" dirty="0" smtClean="0"/>
            <a:t>αντιλαμβάνεται την ανάγκη για εκπαίδευση και μόρφωση του λαού, αφού έτσι ο λόγος του Θεού, μέσα από τη μελέτη της Αγίας Γραφής, θα γίνει προσιτός και κατανοητός.</a:t>
          </a:r>
          <a:endParaRPr lang="el-GR" sz="1400" dirty="0"/>
        </a:p>
      </dgm:t>
    </dgm:pt>
    <dgm:pt modelId="{E0F6DB8A-8902-4C8A-BDC7-E9BEF9ABAF08}" type="parTrans" cxnId="{9F2661A0-0103-4F31-ABD5-07AE0F882C69}">
      <dgm:prSet/>
      <dgm:spPr/>
      <dgm:t>
        <a:bodyPr/>
        <a:lstStyle/>
        <a:p>
          <a:endParaRPr lang="el-GR"/>
        </a:p>
      </dgm:t>
    </dgm:pt>
    <dgm:pt modelId="{BBA72214-DFE2-4FD7-949E-AC682ABB37EA}" type="sibTrans" cxnId="{9F2661A0-0103-4F31-ABD5-07AE0F882C69}">
      <dgm:prSet/>
      <dgm:spPr/>
      <dgm:t>
        <a:bodyPr/>
        <a:lstStyle/>
        <a:p>
          <a:endParaRPr lang="el-GR"/>
        </a:p>
      </dgm:t>
    </dgm:pt>
    <dgm:pt modelId="{B2BD8C15-8F54-440C-9AE1-EEC09F9AEF13}">
      <dgm:prSet phldrT="[Text]">
        <dgm:style>
          <a:lnRef idx="1">
            <a:schemeClr val="accent2"/>
          </a:lnRef>
          <a:fillRef idx="2">
            <a:schemeClr val="accent2"/>
          </a:fillRef>
          <a:effectRef idx="1">
            <a:schemeClr val="accent2"/>
          </a:effectRef>
          <a:fontRef idx="minor">
            <a:schemeClr val="dk1"/>
          </a:fontRef>
        </dgm:style>
      </dgm:prSet>
      <dgm:spPr/>
      <dgm:t>
        <a:bodyPr/>
        <a:lstStyle/>
        <a:p>
          <a:r>
            <a:rPr lang="el-GR" b="1" dirty="0" smtClean="0">
              <a:solidFill>
                <a:schemeClr val="tx1"/>
              </a:solidFill>
            </a:rPr>
            <a:t>Υποστήριξε</a:t>
          </a:r>
          <a:endParaRPr lang="el-GR" b="1" dirty="0">
            <a:solidFill>
              <a:schemeClr val="tx1"/>
            </a:solidFill>
          </a:endParaRPr>
        </a:p>
      </dgm:t>
    </dgm:pt>
    <dgm:pt modelId="{AB33A95A-7AC8-45F1-8420-AC7DB88F04CC}" type="parTrans" cxnId="{85FB899A-4213-40BF-9F86-22ECBC7717F5}">
      <dgm:prSet/>
      <dgm:spPr/>
      <dgm:t>
        <a:bodyPr/>
        <a:lstStyle/>
        <a:p>
          <a:endParaRPr lang="el-GR"/>
        </a:p>
      </dgm:t>
    </dgm:pt>
    <dgm:pt modelId="{62A649DA-FEE9-48A9-8964-F5A1FCBE92C4}" type="sibTrans" cxnId="{85FB899A-4213-40BF-9F86-22ECBC7717F5}">
      <dgm:prSet/>
      <dgm:spPr/>
      <dgm:t>
        <a:bodyPr/>
        <a:lstStyle/>
        <a:p>
          <a:endParaRPr lang="el-GR"/>
        </a:p>
      </dgm:t>
    </dgm:pt>
    <dgm:pt modelId="{E5705C2C-196D-44D8-B796-81E4573870C3}">
      <dgm:prSet phldrT="[Text]">
        <dgm:style>
          <a:lnRef idx="1">
            <a:schemeClr val="accent2"/>
          </a:lnRef>
          <a:fillRef idx="2">
            <a:schemeClr val="accent2"/>
          </a:fillRef>
          <a:effectRef idx="1">
            <a:schemeClr val="accent2"/>
          </a:effectRef>
          <a:fontRef idx="minor">
            <a:schemeClr val="dk1"/>
          </a:fontRef>
        </dgm:style>
      </dgm:prSet>
      <dgm:spPr/>
      <dgm:t>
        <a:bodyPr/>
        <a:lstStyle/>
        <a:p>
          <a:r>
            <a:rPr lang="el-GR" b="1" dirty="0" smtClean="0"/>
            <a:t>Μερίμνησε </a:t>
          </a:r>
          <a:endParaRPr lang="el-GR" dirty="0"/>
        </a:p>
      </dgm:t>
    </dgm:pt>
    <dgm:pt modelId="{671FC17B-4C89-4644-8496-5E0FDB25D329}" type="parTrans" cxnId="{799E9889-E3C8-4C19-8286-D015F6CF2AD3}">
      <dgm:prSet/>
      <dgm:spPr/>
      <dgm:t>
        <a:bodyPr/>
        <a:lstStyle/>
        <a:p>
          <a:endParaRPr lang="el-GR"/>
        </a:p>
      </dgm:t>
    </dgm:pt>
    <dgm:pt modelId="{26596C95-DD92-4AEE-92B1-48F374851D4E}" type="sibTrans" cxnId="{799E9889-E3C8-4C19-8286-D015F6CF2AD3}">
      <dgm:prSet/>
      <dgm:spPr/>
      <dgm:t>
        <a:bodyPr/>
        <a:lstStyle/>
        <a:p>
          <a:endParaRPr lang="el-GR"/>
        </a:p>
      </dgm:t>
    </dgm:pt>
    <dgm:pt modelId="{F1F6C767-F33B-4659-91A3-8607CED66C68}">
      <dgm:prSet custT="1">
        <dgm:style>
          <a:lnRef idx="1">
            <a:schemeClr val="accent3"/>
          </a:lnRef>
          <a:fillRef idx="2">
            <a:schemeClr val="accent3"/>
          </a:fillRef>
          <a:effectRef idx="1">
            <a:schemeClr val="accent3"/>
          </a:effectRef>
          <a:fontRef idx="minor">
            <a:schemeClr val="dk1"/>
          </a:fontRef>
        </dgm:style>
      </dgm:prSet>
      <dgm:spPr/>
      <dgm:t>
        <a:bodyPr/>
        <a:lstStyle/>
        <a:p>
          <a:r>
            <a:rPr lang="el-GR" sz="1400" dirty="0" smtClean="0"/>
            <a:t>την άποψη πως </a:t>
          </a:r>
          <a:r>
            <a:rPr lang="el-GR" sz="1400" b="1" dirty="0" smtClean="0"/>
            <a:t>"η εκπαίδευση πρέπει να είναι καθήκον της πολιτείας και να οργανώνεται από αυτήν"  </a:t>
          </a:r>
          <a:r>
            <a:rPr lang="el-GR" sz="1400" dirty="0" smtClean="0"/>
            <a:t>ώστε να έχουν πρόσβαση σε αυτήν όλες οι κοινωνικές τάξεις</a:t>
          </a:r>
          <a:r>
            <a:rPr lang="en-US" sz="1400" dirty="0" smtClean="0"/>
            <a:t>.</a:t>
          </a:r>
          <a:endParaRPr lang="el-GR" sz="1400" dirty="0" smtClean="0"/>
        </a:p>
      </dgm:t>
    </dgm:pt>
    <dgm:pt modelId="{AF12945E-291B-4CA1-A4CF-30C76FAA8303}" type="parTrans" cxnId="{4D192464-6B0A-412C-A399-F52D830BB1A2}">
      <dgm:prSet/>
      <dgm:spPr/>
      <dgm:t>
        <a:bodyPr/>
        <a:lstStyle/>
        <a:p>
          <a:endParaRPr lang="el-GR"/>
        </a:p>
      </dgm:t>
    </dgm:pt>
    <dgm:pt modelId="{45B9D8B2-73F2-4CB4-A2F1-FF5B615C6AEF}" type="sibTrans" cxnId="{4D192464-6B0A-412C-A399-F52D830BB1A2}">
      <dgm:prSet/>
      <dgm:spPr/>
      <dgm:t>
        <a:bodyPr/>
        <a:lstStyle/>
        <a:p>
          <a:endParaRPr lang="el-GR"/>
        </a:p>
      </dgm:t>
    </dgm:pt>
    <dgm:pt modelId="{C324AB23-4497-4FB2-ACE9-23A66F2D5D46}">
      <dgm:prSet custT="1">
        <dgm:style>
          <a:lnRef idx="1">
            <a:schemeClr val="accent3"/>
          </a:lnRef>
          <a:fillRef idx="2">
            <a:schemeClr val="accent3"/>
          </a:fillRef>
          <a:effectRef idx="1">
            <a:schemeClr val="accent3"/>
          </a:effectRef>
          <a:fontRef idx="minor">
            <a:schemeClr val="dk1"/>
          </a:fontRef>
        </dgm:style>
      </dgm:prSet>
      <dgm:spPr/>
      <dgm:t>
        <a:bodyPr/>
        <a:lstStyle/>
        <a:p>
          <a:r>
            <a:rPr lang="el-GR" sz="1400" dirty="0" smtClean="0"/>
            <a:t>-για τη </a:t>
          </a:r>
          <a:r>
            <a:rPr lang="el-GR" sz="1400" b="1" dirty="0" smtClean="0"/>
            <a:t>χρήση της καθομιλουμένης </a:t>
          </a:r>
          <a:r>
            <a:rPr lang="el-GR" sz="1400" dirty="0" smtClean="0"/>
            <a:t>στα σχολεία, ώστε να γίνεται κατανοητό το νέο δόγμα στους απλούς ανθρώπους, και </a:t>
          </a:r>
        </a:p>
      </dgm:t>
    </dgm:pt>
    <dgm:pt modelId="{B1B1E88B-B34D-4013-8BF4-022C99913630}" type="parTrans" cxnId="{A15CD66C-2A3A-4E4F-9236-596A879529AF}">
      <dgm:prSet/>
      <dgm:spPr/>
      <dgm:t>
        <a:bodyPr/>
        <a:lstStyle/>
        <a:p>
          <a:endParaRPr lang="el-GR"/>
        </a:p>
      </dgm:t>
    </dgm:pt>
    <dgm:pt modelId="{46C06415-A613-43D5-8E7C-1B7A978F2D64}" type="sibTrans" cxnId="{A15CD66C-2A3A-4E4F-9236-596A879529AF}">
      <dgm:prSet/>
      <dgm:spPr/>
      <dgm:t>
        <a:bodyPr/>
        <a:lstStyle/>
        <a:p>
          <a:endParaRPr lang="el-GR"/>
        </a:p>
      </dgm:t>
    </dgm:pt>
    <dgm:pt modelId="{5C4441B6-28FF-4D4E-BF01-110F9896A73C}">
      <dgm:prSet custT="1">
        <dgm:style>
          <a:lnRef idx="1">
            <a:schemeClr val="accent3"/>
          </a:lnRef>
          <a:fillRef idx="2">
            <a:schemeClr val="accent3"/>
          </a:fillRef>
          <a:effectRef idx="1">
            <a:schemeClr val="accent3"/>
          </a:effectRef>
          <a:fontRef idx="minor">
            <a:schemeClr val="dk1"/>
          </a:fontRef>
        </dgm:style>
      </dgm:prSet>
      <dgm:spPr/>
      <dgm:t>
        <a:bodyPr/>
        <a:lstStyle/>
        <a:p>
          <a:r>
            <a:rPr lang="el-GR" sz="1400" dirty="0" smtClean="0"/>
            <a:t>-για τη διεύρυνση των προγραμμάτων των λατινικών δευτεροβάθμιων σχολείων  ώστε να προσφέρουν επαγγελματικές σπουδές, ενώ έδωσε έμφαση στη διδασκαλία των αρχαίων γλωσσών, στη θεολογία και τη ρητορική.</a:t>
          </a:r>
          <a:endParaRPr lang="el-GR" sz="1400" dirty="0"/>
        </a:p>
      </dgm:t>
    </dgm:pt>
    <dgm:pt modelId="{1599D5E9-ED1D-4504-B3B8-CE485BE27E8C}" type="parTrans" cxnId="{76EEDB6C-F557-4C25-800F-A2B4D2C76F12}">
      <dgm:prSet/>
      <dgm:spPr/>
      <dgm:t>
        <a:bodyPr/>
        <a:lstStyle/>
        <a:p>
          <a:endParaRPr lang="el-GR"/>
        </a:p>
      </dgm:t>
    </dgm:pt>
    <dgm:pt modelId="{A0A67675-F344-46FB-8A11-54E77E08BCE1}" type="sibTrans" cxnId="{76EEDB6C-F557-4C25-800F-A2B4D2C76F12}">
      <dgm:prSet/>
      <dgm:spPr/>
      <dgm:t>
        <a:bodyPr/>
        <a:lstStyle/>
        <a:p>
          <a:endParaRPr lang="el-GR"/>
        </a:p>
      </dgm:t>
    </dgm:pt>
    <dgm:pt modelId="{9966900C-A6F5-4E10-96D2-504EF38776E3}" type="pres">
      <dgm:prSet presAssocID="{248C85D1-9643-428F-A5C0-20B54C57B1E7}" presName="composite" presStyleCnt="0">
        <dgm:presLayoutVars>
          <dgm:chMax val="1"/>
          <dgm:dir/>
          <dgm:resizeHandles val="exact"/>
        </dgm:presLayoutVars>
      </dgm:prSet>
      <dgm:spPr/>
      <dgm:t>
        <a:bodyPr/>
        <a:lstStyle/>
        <a:p>
          <a:endParaRPr lang="el-GR"/>
        </a:p>
      </dgm:t>
    </dgm:pt>
    <dgm:pt modelId="{B08B193F-B0E4-41E8-B685-A4429F12E0A8}" type="pres">
      <dgm:prSet presAssocID="{3F6A7339-9852-418E-A321-FB0A2C31E180}" presName="roof" presStyleLbl="dkBgShp" presStyleIdx="0" presStyleCnt="2" custScaleY="41666"/>
      <dgm:spPr/>
      <dgm:t>
        <a:bodyPr/>
        <a:lstStyle/>
        <a:p>
          <a:endParaRPr lang="el-GR"/>
        </a:p>
      </dgm:t>
    </dgm:pt>
    <dgm:pt modelId="{51864F4A-CFC5-47AF-A772-FE0BDF65824A}" type="pres">
      <dgm:prSet presAssocID="{3F6A7339-9852-418E-A321-FB0A2C31E180}" presName="pillars" presStyleCnt="0"/>
      <dgm:spPr/>
    </dgm:pt>
    <dgm:pt modelId="{195AEC09-8C15-4855-ADC6-5A5901A9E3FB}" type="pres">
      <dgm:prSet presAssocID="{3F6A7339-9852-418E-A321-FB0A2C31E180}" presName="pillar1" presStyleLbl="node1" presStyleIdx="0" presStyleCnt="6" custScaleY="128440">
        <dgm:presLayoutVars>
          <dgm:bulletEnabled val="1"/>
        </dgm:presLayoutVars>
      </dgm:prSet>
      <dgm:spPr/>
      <dgm:t>
        <a:bodyPr/>
        <a:lstStyle/>
        <a:p>
          <a:endParaRPr lang="el-GR"/>
        </a:p>
      </dgm:t>
    </dgm:pt>
    <dgm:pt modelId="{8A3DE31D-000A-4EE2-92F0-8C395EA91FB2}" type="pres">
      <dgm:prSet presAssocID="{B2BD8C15-8F54-440C-9AE1-EEC09F9AEF13}" presName="pillarX" presStyleLbl="node1" presStyleIdx="1" presStyleCnt="6" custAng="0" custScaleX="71790">
        <dgm:presLayoutVars>
          <dgm:bulletEnabled val="1"/>
        </dgm:presLayoutVars>
      </dgm:prSet>
      <dgm:spPr/>
      <dgm:t>
        <a:bodyPr/>
        <a:lstStyle/>
        <a:p>
          <a:endParaRPr lang="el-GR"/>
        </a:p>
      </dgm:t>
    </dgm:pt>
    <dgm:pt modelId="{24ED13E8-C58A-430A-910D-688E08927084}" type="pres">
      <dgm:prSet presAssocID="{F1F6C767-F33B-4659-91A3-8607CED66C68}" presName="pillarX" presStyleLbl="node1" presStyleIdx="2" presStyleCnt="6" custScaleY="128638">
        <dgm:presLayoutVars>
          <dgm:bulletEnabled val="1"/>
        </dgm:presLayoutVars>
      </dgm:prSet>
      <dgm:spPr/>
      <dgm:t>
        <a:bodyPr/>
        <a:lstStyle/>
        <a:p>
          <a:endParaRPr lang="el-GR"/>
        </a:p>
      </dgm:t>
    </dgm:pt>
    <dgm:pt modelId="{25071F41-E130-4BF9-BDA2-F76A79AA3AD7}" type="pres">
      <dgm:prSet presAssocID="{E5705C2C-196D-44D8-B796-81E4573870C3}" presName="pillarX" presStyleLbl="node1" presStyleIdx="3" presStyleCnt="6" custScaleX="58292">
        <dgm:presLayoutVars>
          <dgm:bulletEnabled val="1"/>
        </dgm:presLayoutVars>
      </dgm:prSet>
      <dgm:spPr/>
      <dgm:t>
        <a:bodyPr/>
        <a:lstStyle/>
        <a:p>
          <a:endParaRPr lang="el-GR"/>
        </a:p>
      </dgm:t>
    </dgm:pt>
    <dgm:pt modelId="{283274B9-4BB4-4A95-A4DB-1DBAD69931D3}" type="pres">
      <dgm:prSet presAssocID="{C324AB23-4497-4FB2-ACE9-23A66F2D5D46}" presName="pillarX" presStyleLbl="node1" presStyleIdx="4" presStyleCnt="6" custScaleX="86362" custScaleY="131846">
        <dgm:presLayoutVars>
          <dgm:bulletEnabled val="1"/>
        </dgm:presLayoutVars>
      </dgm:prSet>
      <dgm:spPr/>
      <dgm:t>
        <a:bodyPr/>
        <a:lstStyle/>
        <a:p>
          <a:endParaRPr lang="el-GR"/>
        </a:p>
      </dgm:t>
    </dgm:pt>
    <dgm:pt modelId="{3127A2E2-0A65-4ACA-93EA-03DA7E922538}" type="pres">
      <dgm:prSet presAssocID="{5C4441B6-28FF-4D4E-BF01-110F9896A73C}" presName="pillarX" presStyleLbl="node1" presStyleIdx="5" presStyleCnt="6" custScaleY="130242">
        <dgm:presLayoutVars>
          <dgm:bulletEnabled val="1"/>
        </dgm:presLayoutVars>
      </dgm:prSet>
      <dgm:spPr/>
      <dgm:t>
        <a:bodyPr/>
        <a:lstStyle/>
        <a:p>
          <a:endParaRPr lang="el-GR"/>
        </a:p>
      </dgm:t>
    </dgm:pt>
    <dgm:pt modelId="{437093A0-98D9-42EC-9CEC-4B2CEDBA80F7}" type="pres">
      <dgm:prSet presAssocID="{3F6A7339-9852-418E-A321-FB0A2C31E180}" presName="base" presStyleLbl="dkBgShp" presStyleIdx="1" presStyleCnt="2" custFlipVert="1" custScaleY="30222" custLinFactY="19043" custLinFactNeighborY="100000"/>
      <dgm:spPr/>
    </dgm:pt>
  </dgm:ptLst>
  <dgm:cxnLst>
    <dgm:cxn modelId="{4281DF5B-CFF1-4904-AF7D-C8567DAB57D4}" type="presOf" srcId="{248C85D1-9643-428F-A5C0-20B54C57B1E7}" destId="{9966900C-A6F5-4E10-96D2-504EF38776E3}" srcOrd="0" destOrd="0" presId="urn:microsoft.com/office/officeart/2005/8/layout/hList3"/>
    <dgm:cxn modelId="{9F2661A0-0103-4F31-ABD5-07AE0F882C69}" srcId="{3F6A7339-9852-418E-A321-FB0A2C31E180}" destId="{BEB998AA-B8E2-4C39-9137-4E33BCCAFFF0}" srcOrd="0" destOrd="0" parTransId="{E0F6DB8A-8902-4C8A-BDC7-E9BEF9ABAF08}" sibTransId="{BBA72214-DFE2-4FD7-949E-AC682ABB37EA}"/>
    <dgm:cxn modelId="{4D192464-6B0A-412C-A399-F52D830BB1A2}" srcId="{3F6A7339-9852-418E-A321-FB0A2C31E180}" destId="{F1F6C767-F33B-4659-91A3-8607CED66C68}" srcOrd="2" destOrd="0" parTransId="{AF12945E-291B-4CA1-A4CF-30C76FAA8303}" sibTransId="{45B9D8B2-73F2-4CB4-A2F1-FF5B615C6AEF}"/>
    <dgm:cxn modelId="{C5456164-7DDE-4093-BB2D-CFDB8F126C55}" type="presOf" srcId="{F1F6C767-F33B-4659-91A3-8607CED66C68}" destId="{24ED13E8-C58A-430A-910D-688E08927084}" srcOrd="0" destOrd="0" presId="urn:microsoft.com/office/officeart/2005/8/layout/hList3"/>
    <dgm:cxn modelId="{D864C758-E641-4CDF-B35F-CCE79BB57B81}" type="presOf" srcId="{B2BD8C15-8F54-440C-9AE1-EEC09F9AEF13}" destId="{8A3DE31D-000A-4EE2-92F0-8C395EA91FB2}" srcOrd="0" destOrd="0" presId="urn:microsoft.com/office/officeart/2005/8/layout/hList3"/>
    <dgm:cxn modelId="{8CB2B3D3-1F68-4A1A-844D-96E17D5DFD00}" type="presOf" srcId="{5C4441B6-28FF-4D4E-BF01-110F9896A73C}" destId="{3127A2E2-0A65-4ACA-93EA-03DA7E922538}" srcOrd="0" destOrd="0" presId="urn:microsoft.com/office/officeart/2005/8/layout/hList3"/>
    <dgm:cxn modelId="{A15CD66C-2A3A-4E4F-9236-596A879529AF}" srcId="{3F6A7339-9852-418E-A321-FB0A2C31E180}" destId="{C324AB23-4497-4FB2-ACE9-23A66F2D5D46}" srcOrd="4" destOrd="0" parTransId="{B1B1E88B-B34D-4013-8BF4-022C99913630}" sibTransId="{46C06415-A613-43D5-8E7C-1B7A978F2D64}"/>
    <dgm:cxn modelId="{26DFE4A1-3BBA-4184-A75F-49EFF54955C7}" srcId="{248C85D1-9643-428F-A5C0-20B54C57B1E7}" destId="{3F6A7339-9852-418E-A321-FB0A2C31E180}" srcOrd="0" destOrd="0" parTransId="{81DE78AB-9D81-4F5D-9CC8-86719FFE226F}" sibTransId="{85F27F90-3355-4DF4-A325-D4255F56FCD1}"/>
    <dgm:cxn modelId="{2B744D10-89C2-4395-BCCB-77654D841BA3}" type="presOf" srcId="{3F6A7339-9852-418E-A321-FB0A2C31E180}" destId="{B08B193F-B0E4-41E8-B685-A4429F12E0A8}" srcOrd="0" destOrd="0" presId="urn:microsoft.com/office/officeart/2005/8/layout/hList3"/>
    <dgm:cxn modelId="{846DD647-50C5-45B2-82DA-E865FAA4FCF4}" type="presOf" srcId="{BEB998AA-B8E2-4C39-9137-4E33BCCAFFF0}" destId="{195AEC09-8C15-4855-ADC6-5A5901A9E3FB}" srcOrd="0" destOrd="0" presId="urn:microsoft.com/office/officeart/2005/8/layout/hList3"/>
    <dgm:cxn modelId="{799E9889-E3C8-4C19-8286-D015F6CF2AD3}" srcId="{3F6A7339-9852-418E-A321-FB0A2C31E180}" destId="{E5705C2C-196D-44D8-B796-81E4573870C3}" srcOrd="3" destOrd="0" parTransId="{671FC17B-4C89-4644-8496-5E0FDB25D329}" sibTransId="{26596C95-DD92-4AEE-92B1-48F374851D4E}"/>
    <dgm:cxn modelId="{EE03DDEE-3148-4329-A2C7-068EEBBD25C7}" type="presOf" srcId="{C324AB23-4497-4FB2-ACE9-23A66F2D5D46}" destId="{283274B9-4BB4-4A95-A4DB-1DBAD69931D3}" srcOrd="0" destOrd="0" presId="urn:microsoft.com/office/officeart/2005/8/layout/hList3"/>
    <dgm:cxn modelId="{05F21483-B818-438A-9667-A494D80D31D5}" type="presOf" srcId="{E5705C2C-196D-44D8-B796-81E4573870C3}" destId="{25071F41-E130-4BF9-BDA2-F76A79AA3AD7}" srcOrd="0" destOrd="0" presId="urn:microsoft.com/office/officeart/2005/8/layout/hList3"/>
    <dgm:cxn modelId="{85FB899A-4213-40BF-9F86-22ECBC7717F5}" srcId="{3F6A7339-9852-418E-A321-FB0A2C31E180}" destId="{B2BD8C15-8F54-440C-9AE1-EEC09F9AEF13}" srcOrd="1" destOrd="0" parTransId="{AB33A95A-7AC8-45F1-8420-AC7DB88F04CC}" sibTransId="{62A649DA-FEE9-48A9-8964-F5A1FCBE92C4}"/>
    <dgm:cxn modelId="{76EEDB6C-F557-4C25-800F-A2B4D2C76F12}" srcId="{3F6A7339-9852-418E-A321-FB0A2C31E180}" destId="{5C4441B6-28FF-4D4E-BF01-110F9896A73C}" srcOrd="5" destOrd="0" parTransId="{1599D5E9-ED1D-4504-B3B8-CE485BE27E8C}" sibTransId="{A0A67675-F344-46FB-8A11-54E77E08BCE1}"/>
    <dgm:cxn modelId="{E23DE3EC-A1C1-4688-915C-8AB304801A3F}" type="presParOf" srcId="{9966900C-A6F5-4E10-96D2-504EF38776E3}" destId="{B08B193F-B0E4-41E8-B685-A4429F12E0A8}" srcOrd="0" destOrd="0" presId="urn:microsoft.com/office/officeart/2005/8/layout/hList3"/>
    <dgm:cxn modelId="{CF341124-37B2-4AC2-B634-2054CA198AEE}" type="presParOf" srcId="{9966900C-A6F5-4E10-96D2-504EF38776E3}" destId="{51864F4A-CFC5-47AF-A772-FE0BDF65824A}" srcOrd="1" destOrd="0" presId="urn:microsoft.com/office/officeart/2005/8/layout/hList3"/>
    <dgm:cxn modelId="{41471F8F-AB07-4E19-A5D1-840CDC495388}" type="presParOf" srcId="{51864F4A-CFC5-47AF-A772-FE0BDF65824A}" destId="{195AEC09-8C15-4855-ADC6-5A5901A9E3FB}" srcOrd="0" destOrd="0" presId="urn:microsoft.com/office/officeart/2005/8/layout/hList3"/>
    <dgm:cxn modelId="{4DB5F2D6-E2C5-4E03-B073-0B5EA811574F}" type="presParOf" srcId="{51864F4A-CFC5-47AF-A772-FE0BDF65824A}" destId="{8A3DE31D-000A-4EE2-92F0-8C395EA91FB2}" srcOrd="1" destOrd="0" presId="urn:microsoft.com/office/officeart/2005/8/layout/hList3"/>
    <dgm:cxn modelId="{21D3A28E-EBB3-4710-AC3E-2C84D6E21BFF}" type="presParOf" srcId="{51864F4A-CFC5-47AF-A772-FE0BDF65824A}" destId="{24ED13E8-C58A-430A-910D-688E08927084}" srcOrd="2" destOrd="0" presId="urn:microsoft.com/office/officeart/2005/8/layout/hList3"/>
    <dgm:cxn modelId="{CB9981B7-F456-443F-9392-5BCAB5607060}" type="presParOf" srcId="{51864F4A-CFC5-47AF-A772-FE0BDF65824A}" destId="{25071F41-E130-4BF9-BDA2-F76A79AA3AD7}" srcOrd="3" destOrd="0" presId="urn:microsoft.com/office/officeart/2005/8/layout/hList3"/>
    <dgm:cxn modelId="{61F59DE8-C0F9-4D6C-85A8-B48C77D32B29}" type="presParOf" srcId="{51864F4A-CFC5-47AF-A772-FE0BDF65824A}" destId="{283274B9-4BB4-4A95-A4DB-1DBAD69931D3}" srcOrd="4" destOrd="0" presId="urn:microsoft.com/office/officeart/2005/8/layout/hList3"/>
    <dgm:cxn modelId="{D79B6F47-7B56-4F29-AD4B-33609BC76B7D}" type="presParOf" srcId="{51864F4A-CFC5-47AF-A772-FE0BDF65824A}" destId="{3127A2E2-0A65-4ACA-93EA-03DA7E922538}" srcOrd="5" destOrd="0" presId="urn:microsoft.com/office/officeart/2005/8/layout/hList3"/>
    <dgm:cxn modelId="{B01B28B8-8333-487E-8D1E-0004A1571C78}" type="presParOf" srcId="{9966900C-A6F5-4E10-96D2-504EF38776E3}" destId="{437093A0-98D9-42EC-9CEC-4B2CEDBA80F7}" srcOrd="2" destOrd="0" presId="urn:microsoft.com/office/officeart/2005/8/layout/hList3"/>
  </dgm:cxnLst>
  <dgm:bg/>
  <dgm:whole/>
</dgm:dataModel>
</file>

<file path=ppt/diagrams/data9.xml><?xml version="1.0" encoding="utf-8"?>
<dgm:dataModel xmlns:dgm="http://schemas.openxmlformats.org/drawingml/2006/diagram" xmlns:a="http://schemas.openxmlformats.org/drawingml/2006/main">
  <dgm:ptLst>
    <dgm:pt modelId="{BC101433-1BE9-483C-9776-67723977FCC7}"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l-GR"/>
        </a:p>
      </dgm:t>
    </dgm:pt>
    <dgm:pt modelId="{1ECBCB39-024A-4095-AD38-A018268DDCC7}">
      <dgm:prSet phldrT="[Κείμενο]">
        <dgm:style>
          <a:lnRef idx="1">
            <a:schemeClr val="accent2"/>
          </a:lnRef>
          <a:fillRef idx="2">
            <a:schemeClr val="accent2"/>
          </a:fillRef>
          <a:effectRef idx="1">
            <a:schemeClr val="accent2"/>
          </a:effectRef>
          <a:fontRef idx="minor">
            <a:schemeClr val="dk1"/>
          </a:fontRef>
        </dgm:style>
      </dgm:prSet>
      <dgm:spPr/>
      <dgm:t>
        <a:bodyPr/>
        <a:lstStyle/>
        <a:p>
          <a:r>
            <a:rPr lang="el-GR" dirty="0" smtClean="0"/>
            <a:t>Στην </a:t>
          </a:r>
          <a:r>
            <a:rPr lang="el-GR" b="1" dirty="0" smtClean="0"/>
            <a:t>Αγγλία </a:t>
          </a:r>
          <a:r>
            <a:rPr lang="el-GR" dirty="0" smtClean="0"/>
            <a:t>μόνο, από τα μέσα του 16ου έως τα μέσα του 17ου αιώνα, τυπώθηκαν 350 διαφορετικά βιβλία κατήχησης. Μεταξύ των ετών 1480 και 1660 ιδρύθηκαν περίπου 800 νέα σχολεία.</a:t>
          </a:r>
          <a:endParaRPr lang="el-GR" dirty="0"/>
        </a:p>
      </dgm:t>
    </dgm:pt>
    <dgm:pt modelId="{CC02E541-1401-4EBD-BE84-22D9831107EA}" type="parTrans" cxnId="{66AB9693-3130-4415-A9EB-5E96B3F569E0}">
      <dgm:prSet/>
      <dgm:spPr/>
      <dgm:t>
        <a:bodyPr/>
        <a:lstStyle/>
        <a:p>
          <a:endParaRPr lang="el-GR"/>
        </a:p>
      </dgm:t>
    </dgm:pt>
    <dgm:pt modelId="{EE8C5313-6E31-4B8B-9E5F-D221B686FB92}" type="sibTrans" cxnId="{66AB9693-3130-4415-A9EB-5E96B3F569E0}">
      <dgm:prSet/>
      <dgm:spPr/>
      <dgm:t>
        <a:bodyPr/>
        <a:lstStyle/>
        <a:p>
          <a:endParaRPr lang="el-GR"/>
        </a:p>
      </dgm:t>
    </dgm:pt>
    <dgm:pt modelId="{3C9A286D-EEBC-41AC-B194-F9B1163B5A6E}">
      <dgm:prSet phldrT="[Κείμενο]">
        <dgm:style>
          <a:lnRef idx="1">
            <a:schemeClr val="accent3"/>
          </a:lnRef>
          <a:fillRef idx="2">
            <a:schemeClr val="accent3"/>
          </a:fillRef>
          <a:effectRef idx="1">
            <a:schemeClr val="accent3"/>
          </a:effectRef>
          <a:fontRef idx="minor">
            <a:schemeClr val="dk1"/>
          </a:fontRef>
        </dgm:style>
      </dgm:prSet>
      <dgm:spPr/>
      <dgm:t>
        <a:bodyPr/>
        <a:lstStyle/>
        <a:p>
          <a:r>
            <a:rPr lang="el-GR" dirty="0" smtClean="0"/>
            <a:t>Η σχολική φοίτηση ενθαρρύνθηκε από τον Λούθηρο στη </a:t>
          </a:r>
          <a:r>
            <a:rPr lang="el-GR" b="1" dirty="0" smtClean="0"/>
            <a:t>Γερμανία</a:t>
          </a:r>
          <a:r>
            <a:rPr lang="el-GR" dirty="0" smtClean="0"/>
            <a:t>, ο οποίος συνέστησε την παροχή δημόσιας σχολικής εκπαίδευσης στα γερμανικά κρατίδια.</a:t>
          </a:r>
          <a:endParaRPr lang="el-GR" dirty="0"/>
        </a:p>
      </dgm:t>
    </dgm:pt>
    <dgm:pt modelId="{9EA6719C-97D6-4E6F-B5ED-437E8A05432B}" type="parTrans" cxnId="{CE98A1E3-7FFA-4ED8-BC95-3424F1574903}">
      <dgm:prSet/>
      <dgm:spPr/>
      <dgm:t>
        <a:bodyPr/>
        <a:lstStyle/>
        <a:p>
          <a:endParaRPr lang="el-GR"/>
        </a:p>
      </dgm:t>
    </dgm:pt>
    <dgm:pt modelId="{D4D78E24-27F3-4351-98BE-97D6ACF30173}" type="sibTrans" cxnId="{CE98A1E3-7FFA-4ED8-BC95-3424F1574903}">
      <dgm:prSet/>
      <dgm:spPr/>
      <dgm:t>
        <a:bodyPr/>
        <a:lstStyle/>
        <a:p>
          <a:endParaRPr lang="el-GR"/>
        </a:p>
      </dgm:t>
    </dgm:pt>
    <dgm:pt modelId="{055B179E-1D05-438D-928A-C3EDA1D48430}">
      <dgm:prSet phldrT="[Κείμενο]">
        <dgm:style>
          <a:lnRef idx="1">
            <a:schemeClr val="accent2"/>
          </a:lnRef>
          <a:fillRef idx="2">
            <a:schemeClr val="accent2"/>
          </a:fillRef>
          <a:effectRef idx="1">
            <a:schemeClr val="accent2"/>
          </a:effectRef>
          <a:fontRef idx="minor">
            <a:schemeClr val="dk1"/>
          </a:fontRef>
        </dgm:style>
      </dgm:prSet>
      <dgm:spPr/>
      <dgm:t>
        <a:bodyPr/>
        <a:lstStyle/>
        <a:p>
          <a:r>
            <a:rPr lang="el-GR" dirty="0" smtClean="0"/>
            <a:t>Στη </a:t>
          </a:r>
          <a:r>
            <a:rPr lang="el-GR" b="1" dirty="0" smtClean="0"/>
            <a:t>Σκωτία</a:t>
          </a:r>
          <a:r>
            <a:rPr lang="el-GR" dirty="0" smtClean="0"/>
            <a:t> ένας νόμος του Σκωτικού Κοινοβουλίου το 1616 απαιτούσε από κάθε ενορία να έχει ένα σχολείο και έναν δάσκαλο. </a:t>
          </a:r>
          <a:endParaRPr lang="el-GR" dirty="0"/>
        </a:p>
      </dgm:t>
    </dgm:pt>
    <dgm:pt modelId="{DA3325D3-3B9F-47D7-8296-716B8FFF03C8}" type="parTrans" cxnId="{050F998D-B2C0-4FAE-ACCE-CABA830AC783}">
      <dgm:prSet/>
      <dgm:spPr/>
      <dgm:t>
        <a:bodyPr/>
        <a:lstStyle/>
        <a:p>
          <a:endParaRPr lang="el-GR"/>
        </a:p>
      </dgm:t>
    </dgm:pt>
    <dgm:pt modelId="{00DFCC18-3650-4247-8F6B-29CEC239C50C}" type="sibTrans" cxnId="{050F998D-B2C0-4FAE-ACCE-CABA830AC783}">
      <dgm:prSet/>
      <dgm:spPr/>
      <dgm:t>
        <a:bodyPr/>
        <a:lstStyle/>
        <a:p>
          <a:endParaRPr lang="el-GR"/>
        </a:p>
      </dgm:t>
    </dgm:pt>
    <dgm:pt modelId="{988817A1-E302-4C43-BC00-0C88399BA7B3}">
      <dgm:prSet phldrT="[Κείμενο]">
        <dgm:style>
          <a:lnRef idx="1">
            <a:schemeClr val="accent3"/>
          </a:lnRef>
          <a:fillRef idx="2">
            <a:schemeClr val="accent3"/>
          </a:fillRef>
          <a:effectRef idx="1">
            <a:schemeClr val="accent3"/>
          </a:effectRef>
          <a:fontRef idx="minor">
            <a:schemeClr val="dk1"/>
          </a:fontRef>
        </dgm:style>
      </dgm:prSet>
      <dgm:spPr/>
      <dgm:t>
        <a:bodyPr/>
        <a:lstStyle/>
        <a:p>
          <a:r>
            <a:rPr lang="el-GR" dirty="0" smtClean="0"/>
            <a:t>Η Λουθηρανική Εκκλησία στη </a:t>
          </a:r>
          <a:r>
            <a:rPr lang="el-GR" b="1" dirty="0" smtClean="0"/>
            <a:t>Σουηδία </a:t>
          </a:r>
          <a:r>
            <a:rPr lang="el-GR" dirty="0" smtClean="0"/>
            <a:t>ενθάρρυνε την εκμάθηση της κατήχησης στο σπίτι και εξέταζε δημοσίως τα παιδιά για τις γνώσεις τους στην εκκλησία τις Κυριακές. Υπήρχε, έτσι, μια σύνδεση μεταξύ ορισμένων προτεσταντικών κρατών και της σχολικής εκπαίδευσης</a:t>
          </a:r>
          <a:endParaRPr lang="el-GR" dirty="0"/>
        </a:p>
      </dgm:t>
    </dgm:pt>
    <dgm:pt modelId="{D3E0E881-7CB9-4FC3-8AE6-63390422E3D7}" type="parTrans" cxnId="{2327C0BD-CE9F-4209-857B-DF1F2E81D30B}">
      <dgm:prSet/>
      <dgm:spPr/>
      <dgm:t>
        <a:bodyPr/>
        <a:lstStyle/>
        <a:p>
          <a:endParaRPr lang="el-GR"/>
        </a:p>
      </dgm:t>
    </dgm:pt>
    <dgm:pt modelId="{26B343ED-4208-4CC9-B0E1-7D50F362CD14}" type="sibTrans" cxnId="{2327C0BD-CE9F-4209-857B-DF1F2E81D30B}">
      <dgm:prSet/>
      <dgm:spPr/>
      <dgm:t>
        <a:bodyPr/>
        <a:lstStyle/>
        <a:p>
          <a:endParaRPr lang="el-GR"/>
        </a:p>
      </dgm:t>
    </dgm:pt>
    <dgm:pt modelId="{5F58065D-6F76-4A62-92C7-09E9BF34AA7F}" type="pres">
      <dgm:prSet presAssocID="{BC101433-1BE9-483C-9776-67723977FCC7}" presName="diagram" presStyleCnt="0">
        <dgm:presLayoutVars>
          <dgm:chPref val="1"/>
          <dgm:dir/>
          <dgm:animOne val="branch"/>
          <dgm:animLvl val="lvl"/>
          <dgm:resizeHandles/>
        </dgm:presLayoutVars>
      </dgm:prSet>
      <dgm:spPr/>
      <dgm:t>
        <a:bodyPr/>
        <a:lstStyle/>
        <a:p>
          <a:endParaRPr lang="el-GR"/>
        </a:p>
      </dgm:t>
    </dgm:pt>
    <dgm:pt modelId="{AF93498A-B687-493B-8FA5-B113B4964B48}" type="pres">
      <dgm:prSet presAssocID="{1ECBCB39-024A-4095-AD38-A018268DDCC7}" presName="root" presStyleCnt="0"/>
      <dgm:spPr/>
    </dgm:pt>
    <dgm:pt modelId="{14A90020-5412-4A0B-92D5-AA67FC025E47}" type="pres">
      <dgm:prSet presAssocID="{1ECBCB39-024A-4095-AD38-A018268DDCC7}" presName="rootComposite" presStyleCnt="0"/>
      <dgm:spPr/>
    </dgm:pt>
    <dgm:pt modelId="{466949E3-5FA2-47FD-A0F1-DB34D91275C2}" type="pres">
      <dgm:prSet presAssocID="{1ECBCB39-024A-4095-AD38-A018268DDCC7}" presName="rootText" presStyleLbl="node1" presStyleIdx="0" presStyleCnt="2" custScaleX="105928"/>
      <dgm:spPr/>
      <dgm:t>
        <a:bodyPr/>
        <a:lstStyle/>
        <a:p>
          <a:endParaRPr lang="el-GR"/>
        </a:p>
      </dgm:t>
    </dgm:pt>
    <dgm:pt modelId="{3BFC8288-CCA8-4A2A-BE8F-CB8188636D6D}" type="pres">
      <dgm:prSet presAssocID="{1ECBCB39-024A-4095-AD38-A018268DDCC7}" presName="rootConnector" presStyleLbl="node1" presStyleIdx="0" presStyleCnt="2"/>
      <dgm:spPr/>
      <dgm:t>
        <a:bodyPr/>
        <a:lstStyle/>
        <a:p>
          <a:endParaRPr lang="el-GR"/>
        </a:p>
      </dgm:t>
    </dgm:pt>
    <dgm:pt modelId="{734F9424-4439-4160-8B5B-80199C636B52}" type="pres">
      <dgm:prSet presAssocID="{1ECBCB39-024A-4095-AD38-A018268DDCC7}" presName="childShape" presStyleCnt="0"/>
      <dgm:spPr/>
    </dgm:pt>
    <dgm:pt modelId="{931D793C-B0B1-4315-822A-AF2A99816620}" type="pres">
      <dgm:prSet presAssocID="{9EA6719C-97D6-4E6F-B5ED-437E8A05432B}" presName="Name13" presStyleLbl="parChTrans1D2" presStyleIdx="0" presStyleCnt="2"/>
      <dgm:spPr/>
      <dgm:t>
        <a:bodyPr/>
        <a:lstStyle/>
        <a:p>
          <a:endParaRPr lang="el-GR"/>
        </a:p>
      </dgm:t>
    </dgm:pt>
    <dgm:pt modelId="{5559892E-031A-4BDE-926E-0DF7E07D15A1}" type="pres">
      <dgm:prSet presAssocID="{3C9A286D-EEBC-41AC-B194-F9B1163B5A6E}" presName="childText" presStyleLbl="bgAcc1" presStyleIdx="0" presStyleCnt="2">
        <dgm:presLayoutVars>
          <dgm:bulletEnabled val="1"/>
        </dgm:presLayoutVars>
      </dgm:prSet>
      <dgm:spPr/>
      <dgm:t>
        <a:bodyPr/>
        <a:lstStyle/>
        <a:p>
          <a:endParaRPr lang="el-GR"/>
        </a:p>
      </dgm:t>
    </dgm:pt>
    <dgm:pt modelId="{284E786B-A08C-4ABF-BBF2-A6D98FCF4247}" type="pres">
      <dgm:prSet presAssocID="{DA3325D3-3B9F-47D7-8296-716B8FFF03C8}" presName="Name13" presStyleLbl="parChTrans1D2" presStyleIdx="1" presStyleCnt="2"/>
      <dgm:spPr/>
      <dgm:t>
        <a:bodyPr/>
        <a:lstStyle/>
        <a:p>
          <a:endParaRPr lang="el-GR"/>
        </a:p>
      </dgm:t>
    </dgm:pt>
    <dgm:pt modelId="{AE2EEF79-C890-453E-BE7C-9BB5C1B59F7B}" type="pres">
      <dgm:prSet presAssocID="{055B179E-1D05-438D-928A-C3EDA1D48430}" presName="childText" presStyleLbl="bgAcc1" presStyleIdx="1" presStyleCnt="2">
        <dgm:presLayoutVars>
          <dgm:bulletEnabled val="1"/>
        </dgm:presLayoutVars>
      </dgm:prSet>
      <dgm:spPr/>
      <dgm:t>
        <a:bodyPr/>
        <a:lstStyle/>
        <a:p>
          <a:endParaRPr lang="el-GR"/>
        </a:p>
      </dgm:t>
    </dgm:pt>
    <dgm:pt modelId="{BF2C333F-5904-47B5-8DD2-B7B2BE169114}" type="pres">
      <dgm:prSet presAssocID="{988817A1-E302-4C43-BC00-0C88399BA7B3}" presName="root" presStyleCnt="0"/>
      <dgm:spPr/>
    </dgm:pt>
    <dgm:pt modelId="{CCEC81F0-E0EC-4B07-A3FE-192162EE5546}" type="pres">
      <dgm:prSet presAssocID="{988817A1-E302-4C43-BC00-0C88399BA7B3}" presName="rootComposite" presStyleCnt="0"/>
      <dgm:spPr/>
    </dgm:pt>
    <dgm:pt modelId="{0B15A3F9-C0BC-4BDA-8471-18A47735374E}" type="pres">
      <dgm:prSet presAssocID="{988817A1-E302-4C43-BC00-0C88399BA7B3}" presName="rootText" presStyleLbl="node1" presStyleIdx="1" presStyleCnt="2" custLinFactY="17783" custLinFactNeighborX="-4871" custLinFactNeighborY="100000"/>
      <dgm:spPr/>
      <dgm:t>
        <a:bodyPr/>
        <a:lstStyle/>
        <a:p>
          <a:endParaRPr lang="el-GR"/>
        </a:p>
      </dgm:t>
    </dgm:pt>
    <dgm:pt modelId="{A0CC23B0-1FC7-4199-94C3-5D21A1239CDD}" type="pres">
      <dgm:prSet presAssocID="{988817A1-E302-4C43-BC00-0C88399BA7B3}" presName="rootConnector" presStyleLbl="node1" presStyleIdx="1" presStyleCnt="2"/>
      <dgm:spPr/>
      <dgm:t>
        <a:bodyPr/>
        <a:lstStyle/>
        <a:p>
          <a:endParaRPr lang="el-GR"/>
        </a:p>
      </dgm:t>
    </dgm:pt>
    <dgm:pt modelId="{A0B7048B-84A7-478F-B1B7-850545223656}" type="pres">
      <dgm:prSet presAssocID="{988817A1-E302-4C43-BC00-0C88399BA7B3}" presName="childShape" presStyleCnt="0"/>
      <dgm:spPr/>
    </dgm:pt>
  </dgm:ptLst>
  <dgm:cxnLst>
    <dgm:cxn modelId="{75AD93E4-56EC-485C-9F5B-76E8B48B7418}" type="presOf" srcId="{055B179E-1D05-438D-928A-C3EDA1D48430}" destId="{AE2EEF79-C890-453E-BE7C-9BB5C1B59F7B}" srcOrd="0" destOrd="0" presId="urn:microsoft.com/office/officeart/2005/8/layout/hierarchy3"/>
    <dgm:cxn modelId="{66AB9693-3130-4415-A9EB-5E96B3F569E0}" srcId="{BC101433-1BE9-483C-9776-67723977FCC7}" destId="{1ECBCB39-024A-4095-AD38-A018268DDCC7}" srcOrd="0" destOrd="0" parTransId="{CC02E541-1401-4EBD-BE84-22D9831107EA}" sibTransId="{EE8C5313-6E31-4B8B-9E5F-D221B686FB92}"/>
    <dgm:cxn modelId="{2327C0BD-CE9F-4209-857B-DF1F2E81D30B}" srcId="{BC101433-1BE9-483C-9776-67723977FCC7}" destId="{988817A1-E302-4C43-BC00-0C88399BA7B3}" srcOrd="1" destOrd="0" parTransId="{D3E0E881-7CB9-4FC3-8AE6-63390422E3D7}" sibTransId="{26B343ED-4208-4CC9-B0E1-7D50F362CD14}"/>
    <dgm:cxn modelId="{050F998D-B2C0-4FAE-ACCE-CABA830AC783}" srcId="{1ECBCB39-024A-4095-AD38-A018268DDCC7}" destId="{055B179E-1D05-438D-928A-C3EDA1D48430}" srcOrd="1" destOrd="0" parTransId="{DA3325D3-3B9F-47D7-8296-716B8FFF03C8}" sibTransId="{00DFCC18-3650-4247-8F6B-29CEC239C50C}"/>
    <dgm:cxn modelId="{3912D2A3-E691-4F0B-9BFA-C367EE512424}" type="presOf" srcId="{988817A1-E302-4C43-BC00-0C88399BA7B3}" destId="{A0CC23B0-1FC7-4199-94C3-5D21A1239CDD}" srcOrd="1" destOrd="0" presId="urn:microsoft.com/office/officeart/2005/8/layout/hierarchy3"/>
    <dgm:cxn modelId="{F4BAC682-4A98-4433-B4D4-58CD1B3A197F}" type="presOf" srcId="{3C9A286D-EEBC-41AC-B194-F9B1163B5A6E}" destId="{5559892E-031A-4BDE-926E-0DF7E07D15A1}" srcOrd="0" destOrd="0" presId="urn:microsoft.com/office/officeart/2005/8/layout/hierarchy3"/>
    <dgm:cxn modelId="{B34CC97F-3200-43C9-BB3C-59E3BE6D0417}" type="presOf" srcId="{9EA6719C-97D6-4E6F-B5ED-437E8A05432B}" destId="{931D793C-B0B1-4315-822A-AF2A99816620}" srcOrd="0" destOrd="0" presId="urn:microsoft.com/office/officeart/2005/8/layout/hierarchy3"/>
    <dgm:cxn modelId="{662923D1-0CEE-4198-84CA-781BCC8EFD5A}" type="presOf" srcId="{BC101433-1BE9-483C-9776-67723977FCC7}" destId="{5F58065D-6F76-4A62-92C7-09E9BF34AA7F}" srcOrd="0" destOrd="0" presId="urn:microsoft.com/office/officeart/2005/8/layout/hierarchy3"/>
    <dgm:cxn modelId="{6130A681-50A1-4373-8922-8C21F486B14F}" type="presOf" srcId="{1ECBCB39-024A-4095-AD38-A018268DDCC7}" destId="{466949E3-5FA2-47FD-A0F1-DB34D91275C2}" srcOrd="0" destOrd="0" presId="urn:microsoft.com/office/officeart/2005/8/layout/hierarchy3"/>
    <dgm:cxn modelId="{8168361C-FD4C-459C-980C-EA7F44006F4B}" type="presOf" srcId="{1ECBCB39-024A-4095-AD38-A018268DDCC7}" destId="{3BFC8288-CCA8-4A2A-BE8F-CB8188636D6D}" srcOrd="1" destOrd="0" presId="urn:microsoft.com/office/officeart/2005/8/layout/hierarchy3"/>
    <dgm:cxn modelId="{D24CDCA0-30F8-45BC-980F-3D89028CFCDF}" type="presOf" srcId="{DA3325D3-3B9F-47D7-8296-716B8FFF03C8}" destId="{284E786B-A08C-4ABF-BBF2-A6D98FCF4247}" srcOrd="0" destOrd="0" presId="urn:microsoft.com/office/officeart/2005/8/layout/hierarchy3"/>
    <dgm:cxn modelId="{CE98A1E3-7FFA-4ED8-BC95-3424F1574903}" srcId="{1ECBCB39-024A-4095-AD38-A018268DDCC7}" destId="{3C9A286D-EEBC-41AC-B194-F9B1163B5A6E}" srcOrd="0" destOrd="0" parTransId="{9EA6719C-97D6-4E6F-B5ED-437E8A05432B}" sibTransId="{D4D78E24-27F3-4351-98BE-97D6ACF30173}"/>
    <dgm:cxn modelId="{6D507615-9C91-47C1-9437-35AFE9C3533A}" type="presOf" srcId="{988817A1-E302-4C43-BC00-0C88399BA7B3}" destId="{0B15A3F9-C0BC-4BDA-8471-18A47735374E}" srcOrd="0" destOrd="0" presId="urn:microsoft.com/office/officeart/2005/8/layout/hierarchy3"/>
    <dgm:cxn modelId="{37E5AD0F-CFB2-4C7C-BC0D-8D9840BBF1E4}" type="presParOf" srcId="{5F58065D-6F76-4A62-92C7-09E9BF34AA7F}" destId="{AF93498A-B687-493B-8FA5-B113B4964B48}" srcOrd="0" destOrd="0" presId="urn:microsoft.com/office/officeart/2005/8/layout/hierarchy3"/>
    <dgm:cxn modelId="{982414A5-5687-420F-ABD5-46E818005539}" type="presParOf" srcId="{AF93498A-B687-493B-8FA5-B113B4964B48}" destId="{14A90020-5412-4A0B-92D5-AA67FC025E47}" srcOrd="0" destOrd="0" presId="urn:microsoft.com/office/officeart/2005/8/layout/hierarchy3"/>
    <dgm:cxn modelId="{E847AE6E-082F-4454-9F9D-5A9C43225EC3}" type="presParOf" srcId="{14A90020-5412-4A0B-92D5-AA67FC025E47}" destId="{466949E3-5FA2-47FD-A0F1-DB34D91275C2}" srcOrd="0" destOrd="0" presId="urn:microsoft.com/office/officeart/2005/8/layout/hierarchy3"/>
    <dgm:cxn modelId="{60DB12BB-37FB-4892-B254-3762DFD20244}" type="presParOf" srcId="{14A90020-5412-4A0B-92D5-AA67FC025E47}" destId="{3BFC8288-CCA8-4A2A-BE8F-CB8188636D6D}" srcOrd="1" destOrd="0" presId="urn:microsoft.com/office/officeart/2005/8/layout/hierarchy3"/>
    <dgm:cxn modelId="{7765CDE9-A1A7-4D3B-AACA-6564E601A6EF}" type="presParOf" srcId="{AF93498A-B687-493B-8FA5-B113B4964B48}" destId="{734F9424-4439-4160-8B5B-80199C636B52}" srcOrd="1" destOrd="0" presId="urn:microsoft.com/office/officeart/2005/8/layout/hierarchy3"/>
    <dgm:cxn modelId="{95F3D3CF-C1FF-4972-9373-627D196963A4}" type="presParOf" srcId="{734F9424-4439-4160-8B5B-80199C636B52}" destId="{931D793C-B0B1-4315-822A-AF2A99816620}" srcOrd="0" destOrd="0" presId="urn:microsoft.com/office/officeart/2005/8/layout/hierarchy3"/>
    <dgm:cxn modelId="{60C88BF8-FE37-4016-8D30-984B723EBE30}" type="presParOf" srcId="{734F9424-4439-4160-8B5B-80199C636B52}" destId="{5559892E-031A-4BDE-926E-0DF7E07D15A1}" srcOrd="1" destOrd="0" presId="urn:microsoft.com/office/officeart/2005/8/layout/hierarchy3"/>
    <dgm:cxn modelId="{DBD66053-20E3-461C-8EC8-E09DEC86418F}" type="presParOf" srcId="{734F9424-4439-4160-8B5B-80199C636B52}" destId="{284E786B-A08C-4ABF-BBF2-A6D98FCF4247}" srcOrd="2" destOrd="0" presId="urn:microsoft.com/office/officeart/2005/8/layout/hierarchy3"/>
    <dgm:cxn modelId="{F91F7552-5F07-4209-9587-D2AE15C4E142}" type="presParOf" srcId="{734F9424-4439-4160-8B5B-80199C636B52}" destId="{AE2EEF79-C890-453E-BE7C-9BB5C1B59F7B}" srcOrd="3" destOrd="0" presId="urn:microsoft.com/office/officeart/2005/8/layout/hierarchy3"/>
    <dgm:cxn modelId="{609A242C-EF83-43A6-92FC-3E506895F5B8}" type="presParOf" srcId="{5F58065D-6F76-4A62-92C7-09E9BF34AA7F}" destId="{BF2C333F-5904-47B5-8DD2-B7B2BE169114}" srcOrd="1" destOrd="0" presId="urn:microsoft.com/office/officeart/2005/8/layout/hierarchy3"/>
    <dgm:cxn modelId="{9D339691-07E6-46B8-974B-366F5BD2AAC6}" type="presParOf" srcId="{BF2C333F-5904-47B5-8DD2-B7B2BE169114}" destId="{CCEC81F0-E0EC-4B07-A3FE-192162EE5546}" srcOrd="0" destOrd="0" presId="urn:microsoft.com/office/officeart/2005/8/layout/hierarchy3"/>
    <dgm:cxn modelId="{AAE4CA86-1AB1-4145-AC8D-E576A893E118}" type="presParOf" srcId="{CCEC81F0-E0EC-4B07-A3FE-192162EE5546}" destId="{0B15A3F9-C0BC-4BDA-8471-18A47735374E}" srcOrd="0" destOrd="0" presId="urn:microsoft.com/office/officeart/2005/8/layout/hierarchy3"/>
    <dgm:cxn modelId="{4445D55A-8855-454F-B33E-9CE6F63F3341}" type="presParOf" srcId="{CCEC81F0-E0EC-4B07-A3FE-192162EE5546}" destId="{A0CC23B0-1FC7-4199-94C3-5D21A1239CDD}" srcOrd="1" destOrd="0" presId="urn:microsoft.com/office/officeart/2005/8/layout/hierarchy3"/>
    <dgm:cxn modelId="{85073352-5A6C-4A76-867A-A32E74C686C2}" type="presParOf" srcId="{BF2C333F-5904-47B5-8DD2-B7B2BE169114}" destId="{A0B7048B-84A7-478F-B1B7-850545223656}" srcOrd="1"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564A779-4DD9-496A-B95B-DAC15B5F8B91}">
      <dsp:nvSpPr>
        <dsp:cNvPr id="0" name=""/>
        <dsp:cNvSpPr/>
      </dsp:nvSpPr>
      <dsp:spPr>
        <a:xfrm>
          <a:off x="975096" y="2988"/>
          <a:ext cx="6114702" cy="15286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smtClean="0">
              <a:solidFill>
                <a:schemeClr val="bg1"/>
              </a:solidFill>
              <a:latin typeface="+mn-lt"/>
              <a:cs typeface="Times New Roman" pitchFamily="18" charset="0"/>
            </a:rPr>
            <a:t>Το 15ο  και 16ο αιώνα ανθίζει  στη Δυτική Ευρώπη ένα  πνευματικό και καλλιτεχνικό κίνημα, η Αναγέννηση, με βασικό χαρακτηριστικό της την απολύτρωση του πνεύματος από το Μεσαιωνικό  </a:t>
          </a:r>
          <a:r>
            <a:rPr lang="el-GR" sz="1800" kern="1200" dirty="0" err="1" smtClean="0">
              <a:solidFill>
                <a:schemeClr val="bg1"/>
              </a:solidFill>
              <a:latin typeface="+mn-lt"/>
              <a:cs typeface="Times New Roman" pitchFamily="18" charset="0"/>
            </a:rPr>
            <a:t>θεοκρατισμό</a:t>
          </a:r>
          <a:r>
            <a:rPr lang="el-GR" sz="1800" kern="1200" dirty="0" smtClean="0">
              <a:solidFill>
                <a:schemeClr val="bg1"/>
              </a:solidFill>
              <a:latin typeface="+mn-lt"/>
              <a:cs typeface="Times New Roman" pitchFamily="18" charset="0"/>
            </a:rPr>
            <a:t>  και την αναβίωση των αξιών της κλασικής αρχαιότητας. </a:t>
          </a:r>
          <a:endParaRPr lang="el-GR" sz="1800" kern="1200" dirty="0">
            <a:solidFill>
              <a:schemeClr val="bg1"/>
            </a:solidFill>
            <a:latin typeface="+mn-lt"/>
          </a:endParaRPr>
        </a:p>
      </dsp:txBody>
      <dsp:txXfrm>
        <a:off x="975096" y="2988"/>
        <a:ext cx="6114702" cy="1528675"/>
      </dsp:txXfrm>
    </dsp:sp>
    <dsp:sp modelId="{95BA754A-6165-4916-B57F-12674B9906BB}">
      <dsp:nvSpPr>
        <dsp:cNvPr id="0" name=""/>
        <dsp:cNvSpPr/>
      </dsp:nvSpPr>
      <dsp:spPr>
        <a:xfrm rot="5400000">
          <a:off x="3745821" y="1569881"/>
          <a:ext cx="573253" cy="687904"/>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l-GR" sz="2800" kern="1200">
            <a:solidFill>
              <a:srgbClr val="C00000"/>
            </a:solidFill>
          </a:endParaRPr>
        </a:p>
      </dsp:txBody>
      <dsp:txXfrm rot="5400000">
        <a:off x="3745821" y="1569881"/>
        <a:ext cx="573253" cy="687904"/>
      </dsp:txXfrm>
    </dsp:sp>
    <dsp:sp modelId="{9379D96D-21B8-4CED-B119-A0DDB2B88EF9}">
      <dsp:nvSpPr>
        <dsp:cNvPr id="0" name=""/>
        <dsp:cNvSpPr/>
      </dsp:nvSpPr>
      <dsp:spPr>
        <a:xfrm>
          <a:off x="504050" y="2296002"/>
          <a:ext cx="7056795" cy="15286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smtClean="0">
              <a:solidFill>
                <a:schemeClr val="bg1"/>
              </a:solidFill>
              <a:latin typeface="+mn-lt"/>
              <a:cs typeface="Times New Roman" pitchFamily="18" charset="0"/>
            </a:rPr>
            <a:t> Η Αναγέννηση εκφράζεται σε όλους τους τομείς της ανθρώπινης δραστηριότητας, και ειδικότερα στον τομέα των Γραμμάτων με το διανοητικό κίνημα του Ουμανισμού, τη στροφή, δηλαδή, προς τη βαθύτερη γνώση της αρχαιότητας με τη μελέτη των αρχαίων Ελλήνων και Λατίνων συγγραφέων.</a:t>
          </a:r>
          <a:endParaRPr lang="el-GR" sz="1800" kern="1200" dirty="0">
            <a:solidFill>
              <a:schemeClr val="bg1"/>
            </a:solidFill>
            <a:latin typeface="+mn-lt"/>
          </a:endParaRPr>
        </a:p>
      </dsp:txBody>
      <dsp:txXfrm>
        <a:off x="504050" y="2296002"/>
        <a:ext cx="7056795" cy="1528675"/>
      </dsp:txXfrm>
    </dsp:sp>
    <dsp:sp modelId="{2DD225D5-6168-40FA-892F-F1E933B5F212}">
      <dsp:nvSpPr>
        <dsp:cNvPr id="0" name=""/>
        <dsp:cNvSpPr/>
      </dsp:nvSpPr>
      <dsp:spPr>
        <a:xfrm rot="5400000">
          <a:off x="3745821" y="3862894"/>
          <a:ext cx="573253" cy="687904"/>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l-GR" sz="2800" kern="1200"/>
        </a:p>
      </dsp:txBody>
      <dsp:txXfrm rot="5400000">
        <a:off x="3745821" y="3862894"/>
        <a:ext cx="573253" cy="687904"/>
      </dsp:txXfrm>
    </dsp:sp>
    <dsp:sp modelId="{3B523170-F43A-4A23-999D-AF3923F67386}">
      <dsp:nvSpPr>
        <dsp:cNvPr id="0" name=""/>
        <dsp:cNvSpPr/>
      </dsp:nvSpPr>
      <dsp:spPr>
        <a:xfrm>
          <a:off x="144016" y="4589015"/>
          <a:ext cx="7776862" cy="15286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1" kern="1200" dirty="0" smtClean="0">
              <a:solidFill>
                <a:srgbClr val="FF0000"/>
              </a:solidFill>
              <a:latin typeface="+mn-lt"/>
              <a:cs typeface="Times New Roman" pitchFamily="18" charset="0"/>
            </a:rPr>
            <a:t>Στόχος</a:t>
          </a:r>
          <a:r>
            <a:rPr lang="el-GR" sz="1800" kern="1200" dirty="0" smtClean="0">
              <a:solidFill>
                <a:schemeClr val="bg1"/>
              </a:solidFill>
              <a:latin typeface="+mn-lt"/>
              <a:cs typeface="Times New Roman" pitchFamily="18" charset="0"/>
            </a:rPr>
            <a:t> :  των ουμανιστών  </a:t>
          </a:r>
          <a:r>
            <a:rPr lang="el-GR" sz="1800" kern="1200" dirty="0" err="1" smtClean="0">
              <a:solidFill>
                <a:schemeClr val="bg1"/>
              </a:solidFill>
              <a:latin typeface="+mn-lt"/>
              <a:cs typeface="Times New Roman" pitchFamily="18" charset="0"/>
            </a:rPr>
            <a:t>διανουμένων</a:t>
          </a:r>
          <a:r>
            <a:rPr lang="el-GR" sz="1800" kern="1200" dirty="0" smtClean="0">
              <a:solidFill>
                <a:schemeClr val="bg1"/>
              </a:solidFill>
              <a:latin typeface="+mn-lt"/>
              <a:cs typeface="Times New Roman" pitchFamily="18" charset="0"/>
            </a:rPr>
            <a:t> και παιδαγωγών είναι, μέσα από την εκπαίδευση, να αναπτύξει ο άνθρωπος την κριτική του ικανότητα, ώστε, ελεύθερος από προκαταλήψεις, να προσεγγίσει την αλήθεια και να προοδεύσει, να καταστεί ένας "καθολικός άνθρωπος", μια πολυδιάστατη προσωπικότητα, με ευρύτητα γνώσεων  που θα έχει τη δυνατότητα και την ικανότητα να καθορίζει ο ίδιος την τύχη του. </a:t>
          </a:r>
          <a:endParaRPr lang="el-GR" sz="1800" kern="1200" dirty="0">
            <a:solidFill>
              <a:schemeClr val="bg1"/>
            </a:solidFill>
            <a:latin typeface="+mn-lt"/>
          </a:endParaRPr>
        </a:p>
      </dsp:txBody>
      <dsp:txXfrm>
        <a:off x="144016" y="4589015"/>
        <a:ext cx="7776862" cy="152867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ECA760-5C25-42C0-8585-D7EC07719775}">
      <dsp:nvSpPr>
        <dsp:cNvPr id="0" name=""/>
        <dsp:cNvSpPr/>
      </dsp:nvSpPr>
      <dsp:spPr>
        <a:xfrm>
          <a:off x="0" y="233628"/>
          <a:ext cx="8280920" cy="15394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l-GR" sz="1800" kern="1200" dirty="0" smtClean="0"/>
            <a:t>Οι λόγιοι της Αναγέννησης οραματίζονται ένα νέο τύπο ανθρώπου πολύ διαφορετικού και γενικά  αντίθετου προς το πρότυπο του μεσαιωνικού ανθρώπου. </a:t>
          </a:r>
          <a:endParaRPr lang="el-GR" sz="1800" kern="1200" dirty="0"/>
        </a:p>
      </dsp:txBody>
      <dsp:txXfrm>
        <a:off x="0" y="233628"/>
        <a:ext cx="8280920" cy="1539461"/>
      </dsp:txXfrm>
    </dsp:sp>
    <dsp:sp modelId="{6B4BCABC-909A-4767-8F03-076D2D23B7DC}">
      <dsp:nvSpPr>
        <dsp:cNvPr id="0" name=""/>
        <dsp:cNvSpPr/>
      </dsp:nvSpPr>
      <dsp:spPr>
        <a:xfrm>
          <a:off x="0" y="2499496"/>
          <a:ext cx="8280920" cy="111474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l-GR" sz="1800" kern="1200" dirty="0" smtClean="0"/>
            <a:t>Πρόκειται για το ιδανικό του ολοκληρωμένου, του  </a:t>
          </a:r>
          <a:r>
            <a:rPr lang="el-GR" sz="2000" b="1" i="0" kern="1200" dirty="0" smtClean="0">
              <a:solidFill>
                <a:srgbClr val="C00000"/>
              </a:solidFill>
            </a:rPr>
            <a:t>καθολικού ανθρώπου </a:t>
          </a:r>
          <a:r>
            <a:rPr lang="el-GR" sz="2000" i="0" kern="1200" dirty="0" smtClean="0">
              <a:solidFill>
                <a:srgbClr val="C00000"/>
              </a:solidFill>
            </a:rPr>
            <a:t>– </a:t>
          </a:r>
          <a:r>
            <a:rPr lang="en-US" sz="2000" b="1" i="0" kern="1200" dirty="0" smtClean="0">
              <a:solidFill>
                <a:srgbClr val="C00000"/>
              </a:solidFill>
            </a:rPr>
            <a:t>homo</a:t>
          </a:r>
          <a:r>
            <a:rPr lang="el-GR" sz="2000" b="1" i="0" kern="1200" dirty="0" smtClean="0">
              <a:solidFill>
                <a:srgbClr val="C00000"/>
              </a:solidFill>
            </a:rPr>
            <a:t> </a:t>
          </a:r>
          <a:r>
            <a:rPr lang="en-US" sz="2000" b="1" i="0" kern="1200" dirty="0" smtClean="0">
              <a:solidFill>
                <a:srgbClr val="C00000"/>
              </a:solidFill>
            </a:rPr>
            <a:t> </a:t>
          </a:r>
          <a:r>
            <a:rPr lang="el-GR" sz="2000" b="1" i="0" kern="1200" dirty="0" smtClean="0">
              <a:solidFill>
                <a:srgbClr val="C00000"/>
              </a:solidFill>
            </a:rPr>
            <a:t>  </a:t>
          </a:r>
          <a:r>
            <a:rPr lang="en-US" sz="2000" b="1" i="0" kern="1200" dirty="0" err="1" smtClean="0">
              <a:solidFill>
                <a:srgbClr val="C00000"/>
              </a:solidFill>
            </a:rPr>
            <a:t>universallis</a:t>
          </a:r>
          <a:endParaRPr lang="el-GR" sz="2000" b="1" i="0" kern="1200" dirty="0">
            <a:solidFill>
              <a:srgbClr val="C00000"/>
            </a:solidFill>
          </a:endParaRPr>
        </a:p>
      </dsp:txBody>
      <dsp:txXfrm>
        <a:off x="0" y="2499496"/>
        <a:ext cx="8280920" cy="1114743"/>
      </dsp:txXfrm>
    </dsp:sp>
    <dsp:sp modelId="{124716D8-250A-47A3-A1AD-A8F8AAE76A65}">
      <dsp:nvSpPr>
        <dsp:cNvPr id="0" name=""/>
        <dsp:cNvSpPr/>
      </dsp:nvSpPr>
      <dsp:spPr>
        <a:xfrm>
          <a:off x="0" y="4537823"/>
          <a:ext cx="8280920" cy="16240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l-GR" sz="1800" kern="1200" dirty="0" smtClean="0"/>
            <a:t>Σύμφωνα με τους ουμανιστές, ο άνθρωπος δε γεννιέται αλλά γίνεται, δηλαδή διαμορφώνει μια συγκροτημένη προσωπικότητα, μέσω  </a:t>
          </a:r>
          <a:r>
            <a:rPr lang="el-GR" sz="1800" b="1" kern="1200" dirty="0" smtClean="0">
              <a:solidFill>
                <a:schemeClr val="bg1"/>
              </a:solidFill>
            </a:rPr>
            <a:t>της εκπαίδευσης</a:t>
          </a:r>
          <a:r>
            <a:rPr lang="el-GR" sz="1800" kern="1200" dirty="0" smtClean="0"/>
            <a:t>. Για τη διαμόρφωση αυτή του νέου, "καθολικού" ανθρώπου υπάρχει η ανάγκη νέων προτύπων. Ήθος, αρετή, πειθαρχία και σφαιρική γνώση είναι τα ιδεώδη πρότυπα, τα οποία αντλούνται από τα κλασικά γράμματα και τα πατερικά κείμενα και καθορίζουν την ιδανική εκπαίδευση των ουμανιστών </a:t>
          </a:r>
          <a:endParaRPr lang="el-GR" sz="1800" kern="1200" dirty="0"/>
        </a:p>
      </dsp:txBody>
      <dsp:txXfrm>
        <a:off x="0" y="4537823"/>
        <a:ext cx="8280920" cy="162401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2BFEA82-0AFB-49C2-85C9-A701C5775EA1}">
      <dsp:nvSpPr>
        <dsp:cNvPr id="0" name=""/>
        <dsp:cNvSpPr/>
      </dsp:nvSpPr>
      <dsp:spPr>
        <a:xfrm rot="16200000">
          <a:off x="-523657" y="524195"/>
          <a:ext cx="4824536" cy="3776144"/>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l-GR" sz="1600" kern="1200" dirty="0" smtClean="0"/>
            <a:t>Στόχος της εκπαίδευσης είναι η δημιουργία του Νέου Ανθρώπου (</a:t>
          </a:r>
          <a:r>
            <a:rPr lang="en-US" sz="1600" kern="1200" dirty="0" smtClean="0"/>
            <a:t>homo </a:t>
          </a:r>
          <a:r>
            <a:rPr lang="en-US" sz="1600" kern="1200" dirty="0" err="1" smtClean="0"/>
            <a:t>universallis</a:t>
          </a:r>
          <a:r>
            <a:rPr lang="en-US" sz="1600" kern="1200" dirty="0" smtClean="0"/>
            <a:t>)</a:t>
          </a:r>
          <a:r>
            <a:rPr lang="el-GR" sz="1600" kern="1200" dirty="0" smtClean="0"/>
            <a:t> :  ως πρότυπο χρησιμοποιούνται τα εκπαιδευτικά συστήματα της αρχαιότητας και έτσι θεωρείται σημαντική όχι μόνο η </a:t>
          </a:r>
          <a:r>
            <a:rPr lang="el-GR" sz="1600" b="1" kern="1200" dirty="0" smtClean="0"/>
            <a:t>πνευματική  αλλά και η σωματική καλλιέργεια του ανθρώπου</a:t>
          </a:r>
          <a:r>
            <a:rPr lang="el-GR" sz="1600" kern="1200" dirty="0" smtClean="0"/>
            <a:t>: τα παιδιά διδάσκονται πλέον ελληνικά, λατινικά αλλά και γυμναστική</a:t>
          </a:r>
          <a:r>
            <a:rPr lang="el-GR" sz="1400" kern="1200" dirty="0" smtClean="0"/>
            <a:t>.</a:t>
          </a:r>
          <a:endParaRPr lang="el-GR" sz="1400" kern="1200" dirty="0"/>
        </a:p>
      </dsp:txBody>
      <dsp:txXfrm rot="16200000">
        <a:off x="-523657" y="524195"/>
        <a:ext cx="4824536" cy="3776144"/>
      </dsp:txXfrm>
    </dsp:sp>
    <dsp:sp modelId="{DC45AF54-E0D3-4008-AEBB-80B8FCE7C33D}">
      <dsp:nvSpPr>
        <dsp:cNvPr id="0" name=""/>
        <dsp:cNvSpPr/>
      </dsp:nvSpPr>
      <dsp:spPr>
        <a:xfrm rot="16200000">
          <a:off x="2518041" y="1457992"/>
          <a:ext cx="4824536" cy="1908551"/>
        </a:xfrm>
        <a:prstGeom prst="flowChartManualOperation">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2489" bIns="0" numCol="1" spcCol="1270" anchor="ctr" anchorCtr="0">
          <a:noAutofit/>
        </a:bodyPr>
        <a:lstStyle/>
        <a:p>
          <a:pPr lvl="0" algn="ctr" defTabSz="800100">
            <a:lnSpc>
              <a:spcPct val="90000"/>
            </a:lnSpc>
            <a:spcBef>
              <a:spcPct val="0"/>
            </a:spcBef>
            <a:spcAft>
              <a:spcPct val="35000"/>
            </a:spcAft>
          </a:pPr>
          <a:r>
            <a:rPr lang="el-GR" sz="1800" kern="1200" dirty="0" smtClean="0"/>
            <a:t>Σταδιακή αντικατάσταση της εκκλησιαστικής παιδείας και εκπαίδευσης από τους ουμανιστές  της αναγέννησης:  </a:t>
          </a:r>
          <a:r>
            <a:rPr lang="el-GR" sz="1800" b="1" kern="1200" dirty="0" err="1" smtClean="0">
              <a:solidFill>
                <a:schemeClr val="bg1"/>
              </a:solidFill>
            </a:rPr>
            <a:t>εκκοσμίκευση</a:t>
          </a:r>
          <a:r>
            <a:rPr lang="el-GR" sz="1800" b="1" kern="1200" dirty="0" smtClean="0">
              <a:solidFill>
                <a:schemeClr val="bg1"/>
              </a:solidFill>
            </a:rPr>
            <a:t>  της εκπαίδευσης.</a:t>
          </a:r>
          <a:endParaRPr lang="el-GR" sz="1800" b="1" kern="1200" dirty="0">
            <a:solidFill>
              <a:schemeClr val="bg1"/>
            </a:solidFill>
          </a:endParaRPr>
        </a:p>
      </dsp:txBody>
      <dsp:txXfrm rot="16200000">
        <a:off x="2518041" y="1457992"/>
        <a:ext cx="4824536" cy="1908551"/>
      </dsp:txXfrm>
    </dsp:sp>
    <dsp:sp modelId="{9196FB0E-66B3-4D31-93B3-23ED0F24ED71}">
      <dsp:nvSpPr>
        <dsp:cNvPr id="0" name=""/>
        <dsp:cNvSpPr/>
      </dsp:nvSpPr>
      <dsp:spPr>
        <a:xfrm rot="16200000">
          <a:off x="4697882" y="1386053"/>
          <a:ext cx="4824536" cy="2052429"/>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2489" bIns="0" numCol="1" spcCol="1270" anchor="ctr" anchorCtr="0">
          <a:noAutofit/>
        </a:bodyPr>
        <a:lstStyle/>
        <a:p>
          <a:pPr lvl="0" algn="ctr" defTabSz="800100">
            <a:lnSpc>
              <a:spcPct val="90000"/>
            </a:lnSpc>
            <a:spcBef>
              <a:spcPct val="0"/>
            </a:spcBef>
            <a:spcAft>
              <a:spcPct val="35000"/>
            </a:spcAft>
          </a:pPr>
          <a:r>
            <a:rPr lang="el-GR" sz="1800" kern="1200" dirty="0" smtClean="0"/>
            <a:t>Σταδιακή αύξηση του </a:t>
          </a:r>
          <a:r>
            <a:rPr lang="el-GR" sz="1800" b="1" kern="1200" dirty="0" smtClean="0"/>
            <a:t>δημοσίου ενδιαφέροντος </a:t>
          </a:r>
          <a:r>
            <a:rPr lang="el-GR" sz="1800" kern="1200" dirty="0" smtClean="0"/>
            <a:t>για την εκπαίδευση.</a:t>
          </a:r>
          <a:endParaRPr lang="el-GR" sz="1800" kern="1200" dirty="0"/>
        </a:p>
      </dsp:txBody>
      <dsp:txXfrm rot="16200000">
        <a:off x="4697882" y="1386053"/>
        <a:ext cx="4824536" cy="205242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30D2B9-1991-45A8-8097-688C14446369}">
      <dsp:nvSpPr>
        <dsp:cNvPr id="0" name=""/>
        <dsp:cNvSpPr/>
      </dsp:nvSpPr>
      <dsp:spPr>
        <a:xfrm>
          <a:off x="485" y="1562"/>
          <a:ext cx="9143028" cy="2176611"/>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l-GR" sz="2800" b="1" kern="1200" dirty="0" smtClean="0">
              <a:solidFill>
                <a:srgbClr val="FF0000"/>
              </a:solidFill>
              <a:latin typeface="Comic Sans MS" pitchFamily="66" charset="0"/>
            </a:rPr>
            <a:t>Προσωπικότητες της τυπογραφίας</a:t>
          </a:r>
          <a:r>
            <a:rPr lang="el-GR" sz="2800" kern="1200" dirty="0" smtClean="0">
              <a:solidFill>
                <a:srgbClr val="FF0000"/>
              </a:solidFill>
              <a:latin typeface="Comic Sans MS" pitchFamily="66" charset="0"/>
            </a:rPr>
            <a:t>:</a:t>
          </a:r>
        </a:p>
        <a:p>
          <a:pPr lvl="0" algn="ctr" defTabSz="1244600">
            <a:lnSpc>
              <a:spcPct val="90000"/>
            </a:lnSpc>
            <a:spcBef>
              <a:spcPct val="0"/>
            </a:spcBef>
            <a:spcAft>
              <a:spcPct val="35000"/>
            </a:spcAft>
          </a:pPr>
          <a:r>
            <a:rPr lang="el-GR" sz="2800" kern="1200" dirty="0" smtClean="0"/>
            <a:t> </a:t>
          </a:r>
          <a:r>
            <a:rPr lang="el-GR" sz="2800" b="1" kern="1200" dirty="0" err="1" smtClean="0"/>
            <a:t>Άλδος</a:t>
          </a:r>
          <a:r>
            <a:rPr lang="el-GR" sz="2800" b="1" kern="1200" dirty="0" smtClean="0"/>
            <a:t> </a:t>
          </a:r>
          <a:r>
            <a:rPr lang="el-GR" sz="2800" b="1" kern="1200" dirty="0" err="1" smtClean="0"/>
            <a:t>Μανούτιος</a:t>
          </a:r>
          <a:r>
            <a:rPr lang="el-GR" sz="2800" b="1" kern="1200" dirty="0" smtClean="0"/>
            <a:t>-Βενετός: </a:t>
          </a:r>
          <a:r>
            <a:rPr lang="el-GR" sz="2800" kern="1200" dirty="0" smtClean="0"/>
            <a:t>συνεργάζεται με πολλούς Έλληνες κυρίως απ’ την Κρήτη στην έκδοση πολλών κλασικών  ελληνικών  κειμένων.</a:t>
          </a:r>
          <a:endParaRPr lang="el-GR" sz="2800" kern="1200" dirty="0"/>
        </a:p>
      </dsp:txBody>
      <dsp:txXfrm>
        <a:off x="485" y="1562"/>
        <a:ext cx="9143028" cy="2176611"/>
      </dsp:txXfrm>
    </dsp:sp>
    <dsp:sp modelId="{2191B61B-A2A8-4F16-8C7D-69B8ECCA1FE7}">
      <dsp:nvSpPr>
        <dsp:cNvPr id="0" name=""/>
        <dsp:cNvSpPr/>
      </dsp:nvSpPr>
      <dsp:spPr>
        <a:xfrm>
          <a:off x="9409" y="2340694"/>
          <a:ext cx="5463704" cy="2176611"/>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l-GR" sz="2800" b="1" kern="1200" dirty="0" smtClean="0">
              <a:solidFill>
                <a:srgbClr val="FF0000"/>
              </a:solidFill>
              <a:latin typeface="Comic Sans MS" pitchFamily="66" charset="0"/>
            </a:rPr>
            <a:t>Τυπογραφικά εργαστήρια</a:t>
          </a:r>
          <a:r>
            <a:rPr lang="el-GR" sz="2800" kern="1200" dirty="0" smtClean="0">
              <a:solidFill>
                <a:srgbClr val="FF0000"/>
              </a:solidFill>
              <a:latin typeface="Comic Sans MS" pitchFamily="66" charset="0"/>
            </a:rPr>
            <a:t>: </a:t>
          </a:r>
          <a:r>
            <a:rPr lang="el-GR" sz="2800" kern="1200" dirty="0" smtClean="0"/>
            <a:t>περισσότερα από 200,στις αρχές του 16</a:t>
          </a:r>
          <a:r>
            <a:rPr lang="el-GR" sz="2800" kern="1200" baseline="30000" dirty="0" smtClean="0"/>
            <a:t>ου</a:t>
          </a:r>
          <a:r>
            <a:rPr lang="el-GR" sz="2800" kern="1200" dirty="0" smtClean="0"/>
            <a:t> αιώνα, σε όλη την Ευρώπη.</a:t>
          </a:r>
          <a:endParaRPr lang="el-GR" sz="2800" kern="1200" dirty="0"/>
        </a:p>
      </dsp:txBody>
      <dsp:txXfrm>
        <a:off x="9409" y="2340694"/>
        <a:ext cx="5463704" cy="2176611"/>
      </dsp:txXfrm>
    </dsp:sp>
    <dsp:sp modelId="{8C2093A4-83FB-41E3-A73A-BC556E430148}">
      <dsp:nvSpPr>
        <dsp:cNvPr id="0" name=""/>
        <dsp:cNvSpPr/>
      </dsp:nvSpPr>
      <dsp:spPr>
        <a:xfrm>
          <a:off x="9409" y="4679825"/>
          <a:ext cx="5463704" cy="2176611"/>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l-GR" sz="2800" b="1" kern="1200" dirty="0" smtClean="0">
              <a:solidFill>
                <a:srgbClr val="FF0000"/>
              </a:solidFill>
              <a:latin typeface="Comic Sans MS" pitchFamily="66" charset="0"/>
            </a:rPr>
            <a:t>Εκδοτικά κέντρα</a:t>
          </a:r>
          <a:r>
            <a:rPr lang="el-GR" sz="2800" kern="1200" dirty="0" smtClean="0">
              <a:solidFill>
                <a:srgbClr val="FF0000"/>
              </a:solidFill>
              <a:latin typeface="Comic Sans MS" pitchFamily="66" charset="0"/>
            </a:rPr>
            <a:t>: </a:t>
          </a:r>
        </a:p>
        <a:p>
          <a:pPr lvl="0" algn="ctr" defTabSz="1244600">
            <a:lnSpc>
              <a:spcPct val="90000"/>
            </a:lnSpc>
            <a:spcBef>
              <a:spcPct val="0"/>
            </a:spcBef>
            <a:spcAft>
              <a:spcPct val="35000"/>
            </a:spcAft>
          </a:pPr>
          <a:r>
            <a:rPr lang="el-GR" sz="2800" kern="1200" dirty="0" smtClean="0"/>
            <a:t>Αμβέρσα, Παρίσι, Στρασβούργο, Μιλάνο, Βενετία. </a:t>
          </a:r>
          <a:endParaRPr lang="el-GR" sz="2800" kern="1200" dirty="0"/>
        </a:p>
      </dsp:txBody>
      <dsp:txXfrm>
        <a:off x="9409" y="4679825"/>
        <a:ext cx="5463704" cy="2176611"/>
      </dsp:txXfrm>
    </dsp:sp>
    <dsp:sp modelId="{8F62965D-652B-4217-96A1-69C9351C9FFD}">
      <dsp:nvSpPr>
        <dsp:cNvPr id="0" name=""/>
        <dsp:cNvSpPr/>
      </dsp:nvSpPr>
      <dsp:spPr>
        <a:xfrm>
          <a:off x="5756845" y="2340694"/>
          <a:ext cx="3377744" cy="2176611"/>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l-GR" sz="2800" b="1" kern="1200" dirty="0" err="1" smtClean="0">
              <a:solidFill>
                <a:srgbClr val="FF0000"/>
              </a:solidFill>
              <a:latin typeface="Comic Sans MS" pitchFamily="66" charset="0"/>
            </a:rPr>
            <a:t>Βιβλιαγορές</a:t>
          </a:r>
          <a:r>
            <a:rPr lang="el-GR" sz="2800" b="1" kern="1200" dirty="0" smtClean="0">
              <a:solidFill>
                <a:srgbClr val="FF0000"/>
              </a:solidFill>
              <a:latin typeface="Comic Sans MS" pitchFamily="66" charset="0"/>
            </a:rPr>
            <a:t> της εποχής</a:t>
          </a:r>
          <a:r>
            <a:rPr lang="el-GR" sz="2800" kern="1200" dirty="0" smtClean="0">
              <a:solidFill>
                <a:srgbClr val="FF0000"/>
              </a:solidFill>
              <a:latin typeface="Comic Sans MS" pitchFamily="66" charset="0"/>
            </a:rPr>
            <a:t>: </a:t>
          </a:r>
          <a:r>
            <a:rPr lang="el-GR" sz="2800" kern="1200" dirty="0" smtClean="0"/>
            <a:t>Φραγκφούρτη,  </a:t>
          </a:r>
          <a:r>
            <a:rPr lang="el-GR" sz="2800" kern="1200" dirty="0" err="1" smtClean="0"/>
            <a:t>Λιψία</a:t>
          </a:r>
          <a:r>
            <a:rPr lang="el-GR" sz="2800" kern="1200" dirty="0" smtClean="0"/>
            <a:t> , Λυών</a:t>
          </a:r>
          <a:endParaRPr lang="el-GR" sz="2800" kern="1200" dirty="0"/>
        </a:p>
      </dsp:txBody>
      <dsp:txXfrm>
        <a:off x="5756845" y="2340694"/>
        <a:ext cx="3377744" cy="217661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5E3364-DF79-496F-89CA-92CA46D1BB5C}">
      <dsp:nvSpPr>
        <dsp:cNvPr id="0" name=""/>
        <dsp:cNvSpPr/>
      </dsp:nvSpPr>
      <dsp:spPr>
        <a:xfrm>
          <a:off x="0" y="0"/>
          <a:ext cx="8715436" cy="1608026"/>
        </a:xfrm>
        <a:prstGeom prst="round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solidFill>
                <a:srgbClr val="C00000"/>
              </a:solidFill>
              <a:latin typeface="Comic Sans MS" pitchFamily="66" charset="0"/>
            </a:rPr>
            <a:t>    </a:t>
          </a:r>
          <a:r>
            <a:rPr lang="el-GR" sz="1800" b="1" kern="1200" dirty="0" smtClean="0">
              <a:solidFill>
                <a:srgbClr val="FF0000"/>
              </a:solidFill>
              <a:latin typeface="Comic Sans MS" pitchFamily="66" charset="0"/>
            </a:rPr>
            <a:t>Εκπαιδευτικοί θεσμοί και ιδρύματα της Αναγέννησης -16</a:t>
          </a:r>
          <a:r>
            <a:rPr lang="el-GR" sz="1800" b="1" kern="1200" baseline="30000" dirty="0" smtClean="0">
              <a:solidFill>
                <a:srgbClr val="FF0000"/>
              </a:solidFill>
              <a:latin typeface="Comic Sans MS" pitchFamily="66" charset="0"/>
            </a:rPr>
            <a:t>ος</a:t>
          </a:r>
          <a:r>
            <a:rPr lang="el-GR" sz="1800" b="1" kern="1200" dirty="0" smtClean="0">
              <a:solidFill>
                <a:srgbClr val="FF0000"/>
              </a:solidFill>
              <a:latin typeface="Comic Sans MS" pitchFamily="66" charset="0"/>
            </a:rPr>
            <a:t> αιώνας</a:t>
          </a:r>
          <a:endParaRPr lang="en-US" sz="1800" b="1" kern="1200" dirty="0" smtClean="0">
            <a:solidFill>
              <a:srgbClr val="FF0000"/>
            </a:solidFill>
            <a:latin typeface="Comic Sans MS" pitchFamily="66" charset="0"/>
          </a:endParaRPr>
        </a:p>
        <a:p>
          <a:pPr lvl="0" algn="l" defTabSz="800100">
            <a:lnSpc>
              <a:spcPct val="90000"/>
            </a:lnSpc>
            <a:spcBef>
              <a:spcPct val="0"/>
            </a:spcBef>
            <a:spcAft>
              <a:spcPct val="35000"/>
            </a:spcAft>
          </a:pPr>
          <a:r>
            <a:rPr lang="el-GR" sz="1800" kern="1200" dirty="0" smtClean="0"/>
            <a:t>Ο </a:t>
          </a:r>
          <a:r>
            <a:rPr lang="el-GR" sz="1800" b="1" kern="1200" dirty="0" smtClean="0">
              <a:solidFill>
                <a:schemeClr val="tx1"/>
              </a:solidFill>
            </a:rPr>
            <a:t>16</a:t>
          </a:r>
          <a:r>
            <a:rPr lang="el-GR" sz="1800" b="1" kern="1200" baseline="30000" dirty="0" smtClean="0">
              <a:solidFill>
                <a:schemeClr val="tx1"/>
              </a:solidFill>
            </a:rPr>
            <a:t>ος</a:t>
          </a:r>
          <a:r>
            <a:rPr lang="el-GR" sz="1800" b="1" kern="1200" dirty="0" smtClean="0">
              <a:solidFill>
                <a:schemeClr val="tx1"/>
              </a:solidFill>
            </a:rPr>
            <a:t> αιώνας </a:t>
          </a:r>
          <a:r>
            <a:rPr lang="el-GR" sz="1800" kern="1200" dirty="0" smtClean="0"/>
            <a:t>γνωρίζει μια τεράστια «</a:t>
          </a:r>
          <a:r>
            <a:rPr lang="el-GR" sz="1800" b="1" kern="1200" dirty="0" smtClean="0"/>
            <a:t>έκρηξη</a:t>
          </a:r>
          <a:r>
            <a:rPr lang="el-GR" sz="1800" kern="1200" dirty="0" smtClean="0"/>
            <a:t>» στην ίδρυση σχολείων και πανεπιστημίων ( </a:t>
          </a:r>
          <a:r>
            <a:rPr lang="el-GR" sz="1800" b="1" kern="1200" dirty="0" smtClean="0"/>
            <a:t>Πάδοβα, Φλωρεντία ,Πίζα)</a:t>
          </a:r>
          <a:r>
            <a:rPr lang="el-GR" sz="1800" kern="1200" dirty="0" smtClean="0"/>
            <a:t> που αρνούνται να υπηρετήσουν τη  θεολογική και δογματική διδασκαλία των μεσαιωνικών Πανεπιστημίων</a:t>
          </a:r>
          <a:r>
            <a:rPr lang="el-GR" sz="1400" kern="1200" dirty="0" smtClean="0"/>
            <a:t>.</a:t>
          </a:r>
          <a:endParaRPr lang="el-GR" sz="1400" kern="1200" dirty="0"/>
        </a:p>
      </dsp:txBody>
      <dsp:txXfrm>
        <a:off x="0" y="0"/>
        <a:ext cx="8715436" cy="1608026"/>
      </dsp:txXfrm>
    </dsp:sp>
    <dsp:sp modelId="{BFC4E9D0-D1EA-4D60-83FF-692675B2ECD9}">
      <dsp:nvSpPr>
        <dsp:cNvPr id="0" name=""/>
        <dsp:cNvSpPr/>
      </dsp:nvSpPr>
      <dsp:spPr>
        <a:xfrm>
          <a:off x="0" y="1893067"/>
          <a:ext cx="8715436" cy="1263733"/>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l-GR" sz="1800" b="1" kern="1200" dirty="0" smtClean="0"/>
            <a:t>Τα πανεπιστήμια της Αναγέννησης </a:t>
          </a:r>
          <a:r>
            <a:rPr lang="el-GR" sz="1800" kern="1200" dirty="0" smtClean="0"/>
            <a:t>επιχειρούν μια προσέγγιση στην οικονομική, κοινωνική και πνευματική  ζωή. Οι πνευματικές δυνάμεις, απελευθερωμένες από το μεσαιωνικό πλαίσιο, διαμορφώνουν μια νέα αντίληψη για τον άνθρωπο, πάνω στην οποία θα οικοδομήσουν τον καινούργιο κόσμο .</a:t>
          </a:r>
          <a:endParaRPr lang="el-GR" sz="1800" kern="1200" dirty="0"/>
        </a:p>
      </dsp:txBody>
      <dsp:txXfrm>
        <a:off x="0" y="1893067"/>
        <a:ext cx="8715436" cy="1263733"/>
      </dsp:txXfrm>
    </dsp:sp>
    <dsp:sp modelId="{B70B91FD-6F1D-42A5-B511-5ACF90828826}">
      <dsp:nvSpPr>
        <dsp:cNvPr id="0" name=""/>
        <dsp:cNvSpPr/>
      </dsp:nvSpPr>
      <dsp:spPr>
        <a:xfrm>
          <a:off x="0" y="3424607"/>
          <a:ext cx="8715436" cy="960304"/>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l-GR" sz="2000" kern="1200" dirty="0" smtClean="0"/>
            <a:t>Μαζί με αυτά </a:t>
          </a:r>
          <a:r>
            <a:rPr lang="el-GR" sz="2000" b="1" kern="1200" dirty="0" smtClean="0"/>
            <a:t>αυξάνεται</a:t>
          </a:r>
          <a:r>
            <a:rPr lang="el-GR" sz="2000" kern="1200" dirty="0" smtClean="0"/>
            <a:t> και ο αριθμός των μαθητών, των καθηγητών, των εκδοτών, των μεταφραστών, των βιβλιοθηκών και των βιβλιοθηκάριων, ενός ολόκληρου κόσμου που ασχολείται με τα γράμματα.</a:t>
          </a:r>
          <a:endParaRPr lang="el-GR" sz="2000" kern="1200" dirty="0"/>
        </a:p>
      </dsp:txBody>
      <dsp:txXfrm>
        <a:off x="0" y="3424607"/>
        <a:ext cx="8715436" cy="960304"/>
      </dsp:txXfrm>
    </dsp:sp>
    <dsp:sp modelId="{699A300E-46A8-4EF9-A38C-8CEADA1FEAA1}">
      <dsp:nvSpPr>
        <dsp:cNvPr id="0" name=""/>
        <dsp:cNvSpPr/>
      </dsp:nvSpPr>
      <dsp:spPr>
        <a:xfrm>
          <a:off x="0" y="4504068"/>
          <a:ext cx="8715436" cy="1840367"/>
        </a:xfrm>
        <a:prstGeom prst="round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l-GR" sz="2400" b="1" kern="1200" dirty="0" smtClean="0"/>
            <a:t>Στόχος των ουμανιστών </a:t>
          </a:r>
          <a:r>
            <a:rPr lang="el-GR" sz="2400" kern="1200" dirty="0" smtClean="0"/>
            <a:t>είναι η εμπλοκή όλο και μεγαλύτερου αριθμού νέων ανθρώπων με την εκπαίδευση. Ο καγκελάριος μάλιστα της Φλωρεντίας Μπρούνι υποστηρίζει την </a:t>
          </a:r>
          <a:r>
            <a:rPr lang="el-GR" sz="2400" b="1" kern="1200" dirty="0" smtClean="0"/>
            <a:t>επέκταση της εκπαίδευσης στα κορίτσια.</a:t>
          </a:r>
          <a:endParaRPr lang="el-GR" sz="2400" b="1" kern="1200" dirty="0"/>
        </a:p>
      </dsp:txBody>
      <dsp:txXfrm>
        <a:off x="0" y="4504068"/>
        <a:ext cx="8715436" cy="1840367"/>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831247-BDDF-4CF4-A06C-AD75C09403F9}">
      <dsp:nvSpPr>
        <dsp:cNvPr id="0" name=""/>
        <dsp:cNvSpPr/>
      </dsp:nvSpPr>
      <dsp:spPr>
        <a:xfrm>
          <a:off x="0" y="58105"/>
          <a:ext cx="9144000" cy="2048532"/>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O</a:t>
          </a:r>
          <a:r>
            <a:rPr lang="el-GR" sz="2800" b="1" kern="1200" dirty="0" smtClean="0"/>
            <a:t>ι Θετικές </a:t>
          </a:r>
          <a:r>
            <a:rPr lang="el-GR" sz="2800" kern="1200" dirty="0" smtClean="0"/>
            <a:t> </a:t>
          </a:r>
          <a:r>
            <a:rPr lang="el-GR" sz="2800" b="1" kern="1200" dirty="0" smtClean="0"/>
            <a:t>επιστήμες</a:t>
          </a:r>
          <a:r>
            <a:rPr lang="el-GR" sz="2800" kern="1200" dirty="0" smtClean="0"/>
            <a:t> (</a:t>
          </a:r>
          <a:r>
            <a:rPr lang="el-GR" sz="2800" b="1" kern="1200" dirty="0" smtClean="0"/>
            <a:t>η Φυσική φιλοσοφία της εποχής</a:t>
          </a:r>
          <a:r>
            <a:rPr lang="el-GR" sz="2800" kern="1200" dirty="0" smtClean="0"/>
            <a:t>)</a:t>
          </a:r>
          <a:endParaRPr lang="el-GR" sz="2800" kern="1200" dirty="0"/>
        </a:p>
      </dsp:txBody>
      <dsp:txXfrm>
        <a:off x="0" y="58105"/>
        <a:ext cx="9144000" cy="2048532"/>
      </dsp:txXfrm>
    </dsp:sp>
    <dsp:sp modelId="{2392CF0E-7BB9-44B6-B674-27749E5D47E0}">
      <dsp:nvSpPr>
        <dsp:cNvPr id="0" name=""/>
        <dsp:cNvSpPr/>
      </dsp:nvSpPr>
      <dsp:spPr>
        <a:xfrm>
          <a:off x="1003" y="1742788"/>
          <a:ext cx="3134553" cy="5057105"/>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l-GR" sz="2200" kern="1200" dirty="0" smtClean="0"/>
            <a:t>Η </a:t>
          </a:r>
          <a:r>
            <a:rPr lang="el-GR" sz="2200" b="1" kern="1200" dirty="0" smtClean="0"/>
            <a:t>επιστημονική σκέψη </a:t>
          </a:r>
          <a:r>
            <a:rPr lang="el-GR" sz="2200" kern="1200" dirty="0" smtClean="0"/>
            <a:t>στην Ευρώπη  στο πρώτο μισό του 16ου αι. συμβαδίζει με την επέκταση της οργανωμένης εκπαίδευσης, την ένταξη των επιστημών σε όλες τις βαθμίδες της και με τη συγγραφή μεγάλου αριθμού εγχειριδίων, τα οποία αρχίζουν πια να συντάσσονται </a:t>
          </a:r>
          <a:r>
            <a:rPr lang="el-GR" sz="2200" b="1" kern="1200" dirty="0" smtClean="0"/>
            <a:t>στις εθνικές γλώσσες </a:t>
          </a:r>
          <a:r>
            <a:rPr lang="el-GR" sz="2200" kern="1200" dirty="0" smtClean="0"/>
            <a:t>και όχι μόνο στα λατινικά.</a:t>
          </a:r>
          <a:endParaRPr lang="el-GR" sz="2200" kern="1200" dirty="0"/>
        </a:p>
      </dsp:txBody>
      <dsp:txXfrm>
        <a:off x="1003" y="1742788"/>
        <a:ext cx="3134553" cy="5057105"/>
      </dsp:txXfrm>
    </dsp:sp>
    <dsp:sp modelId="{EF88BAA6-974D-41D5-94A5-F23E43320653}">
      <dsp:nvSpPr>
        <dsp:cNvPr id="0" name=""/>
        <dsp:cNvSpPr/>
      </dsp:nvSpPr>
      <dsp:spPr>
        <a:xfrm>
          <a:off x="3135557" y="1742788"/>
          <a:ext cx="2219027" cy="5057105"/>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l-GR" sz="2400" kern="1200" dirty="0" smtClean="0"/>
            <a:t>Το ίδιο ισχύει και για τα </a:t>
          </a:r>
          <a:r>
            <a:rPr lang="el-GR" sz="2400" b="1" kern="1200" dirty="0" smtClean="0"/>
            <a:t>μαθηματικά</a:t>
          </a:r>
          <a:r>
            <a:rPr lang="el-GR" sz="2400" kern="1200" dirty="0" smtClean="0"/>
            <a:t>, τα οποία αρχίζουν να αποκτούν όλο και μεγαλύτερη σημασία στη συνείδηση των ανθρώπων της εποχής.</a:t>
          </a:r>
          <a:endParaRPr lang="el-GR" sz="2400" kern="1200" dirty="0"/>
        </a:p>
      </dsp:txBody>
      <dsp:txXfrm>
        <a:off x="3135557" y="1742788"/>
        <a:ext cx="2219027" cy="5057105"/>
      </dsp:txXfrm>
    </dsp:sp>
    <dsp:sp modelId="{7B9E0D15-401F-4DE7-93BE-5698DA17EE2A}">
      <dsp:nvSpPr>
        <dsp:cNvPr id="0" name=""/>
        <dsp:cNvSpPr/>
      </dsp:nvSpPr>
      <dsp:spPr>
        <a:xfrm>
          <a:off x="5355582" y="1742788"/>
          <a:ext cx="3788412" cy="5057105"/>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l-GR" sz="2200" kern="1200" dirty="0" smtClean="0"/>
            <a:t>Ως τα τέλη του 16ου αι. </a:t>
          </a:r>
          <a:r>
            <a:rPr lang="el-GR" sz="2200" b="1" kern="1200" dirty="0" smtClean="0"/>
            <a:t>η άλγεβρα </a:t>
          </a:r>
          <a:r>
            <a:rPr lang="el-GR" sz="2200" kern="1200" dirty="0" smtClean="0"/>
            <a:t>εξακολουθούσε να αναπτύσσεται, με κύριες κατευθύνσεις την </a:t>
          </a:r>
          <a:r>
            <a:rPr lang="el-GR" sz="2200" b="1" kern="1200" dirty="0" smtClean="0"/>
            <a:t>επίλυση των εξισώσεων με αριθμητικούς συντελεστές ανωτέρου του δευτέρου </a:t>
          </a:r>
          <a:r>
            <a:rPr lang="el-GR" sz="2200" b="1" kern="1200" dirty="0" err="1" smtClean="0"/>
            <a:t>βαθμού</a:t>
          </a:r>
          <a:r>
            <a:rPr lang="el-GR" sz="2200" kern="1200" dirty="0" err="1" smtClean="0"/>
            <a:t>.Το</a:t>
          </a:r>
          <a:r>
            <a:rPr lang="el-GR" sz="2200" kern="1200" dirty="0" smtClean="0"/>
            <a:t> πιο σημαντικό επίτευγμα ήταν η επίλυση των </a:t>
          </a:r>
          <a:r>
            <a:rPr lang="el-GR" sz="2200" b="1" kern="1200" dirty="0" smtClean="0"/>
            <a:t>τριτοβάθμιων και </a:t>
          </a:r>
          <a:r>
            <a:rPr lang="el-GR" sz="2200" b="1" kern="1200" dirty="0" err="1" smtClean="0"/>
            <a:t>τεταρτοβάθμιων</a:t>
          </a:r>
          <a:r>
            <a:rPr lang="el-GR" sz="2200" b="1" kern="1200" dirty="0" smtClean="0"/>
            <a:t> εξισώσεων </a:t>
          </a:r>
          <a:r>
            <a:rPr lang="el-GR" sz="2200" kern="1200" dirty="0" smtClean="0"/>
            <a:t>από τους Ιταλούς της σχολής της </a:t>
          </a:r>
          <a:r>
            <a:rPr lang="el-GR" sz="2200" b="1" kern="1200" dirty="0" smtClean="0"/>
            <a:t>Μπολόνια.</a:t>
          </a:r>
          <a:endParaRPr lang="el-GR" sz="2200" b="1" kern="1200" dirty="0"/>
        </a:p>
      </dsp:txBody>
      <dsp:txXfrm>
        <a:off x="5355582" y="1742788"/>
        <a:ext cx="3788412" cy="5057105"/>
      </dsp:txXfrm>
    </dsp:sp>
    <dsp:sp modelId="{35543030-065E-4349-9C36-187842A6FE51}">
      <dsp:nvSpPr>
        <dsp:cNvPr id="0" name=""/>
        <dsp:cNvSpPr/>
      </dsp:nvSpPr>
      <dsp:spPr>
        <a:xfrm flipV="1">
          <a:off x="0" y="6755219"/>
          <a:ext cx="9144000" cy="10278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6949E3-5FA2-47FD-A0F1-DB34D91275C2}">
      <dsp:nvSpPr>
        <dsp:cNvPr id="0" name=""/>
        <dsp:cNvSpPr/>
      </dsp:nvSpPr>
      <dsp:spPr>
        <a:xfrm>
          <a:off x="4070" y="238027"/>
          <a:ext cx="3863010" cy="1823413"/>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l-GR" sz="1600" kern="1200" dirty="0" smtClean="0"/>
            <a:t>Στην </a:t>
          </a:r>
          <a:r>
            <a:rPr lang="el-GR" sz="1600" b="1" kern="1200" dirty="0" smtClean="0"/>
            <a:t>Αγγλία </a:t>
          </a:r>
          <a:r>
            <a:rPr lang="el-GR" sz="1600" kern="1200" dirty="0" smtClean="0"/>
            <a:t>μόνο, από τα μέσα του 16ου έως τα μέσα του 17ου αιώνα, τυπώθηκαν 350 διαφορετικά βιβλία κατήχησης. Μεταξύ των ετών 1480 και 1660 ιδρύθηκαν περίπου 800 νέα σχολεία.</a:t>
          </a:r>
          <a:endParaRPr lang="el-GR" sz="1600" kern="1200" dirty="0"/>
        </a:p>
      </dsp:txBody>
      <dsp:txXfrm>
        <a:off x="4070" y="238027"/>
        <a:ext cx="3863010" cy="1823413"/>
      </dsp:txXfrm>
    </dsp:sp>
    <dsp:sp modelId="{931D793C-B0B1-4315-822A-AF2A99816620}">
      <dsp:nvSpPr>
        <dsp:cNvPr id="0" name=""/>
        <dsp:cNvSpPr/>
      </dsp:nvSpPr>
      <dsp:spPr>
        <a:xfrm>
          <a:off x="390371" y="2061440"/>
          <a:ext cx="386301" cy="1367559"/>
        </a:xfrm>
        <a:custGeom>
          <a:avLst/>
          <a:gdLst/>
          <a:ahLst/>
          <a:cxnLst/>
          <a:rect l="0" t="0" r="0" b="0"/>
          <a:pathLst>
            <a:path>
              <a:moveTo>
                <a:pt x="0" y="0"/>
              </a:moveTo>
              <a:lnTo>
                <a:pt x="0" y="1367559"/>
              </a:lnTo>
              <a:lnTo>
                <a:pt x="386301" y="13675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59892E-031A-4BDE-926E-0DF7E07D15A1}">
      <dsp:nvSpPr>
        <dsp:cNvPr id="0" name=""/>
        <dsp:cNvSpPr/>
      </dsp:nvSpPr>
      <dsp:spPr>
        <a:xfrm>
          <a:off x="776672" y="2517293"/>
          <a:ext cx="2917460" cy="1823413"/>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l-GR" sz="1700" kern="1200" dirty="0" smtClean="0"/>
            <a:t>Η σχολική φοίτηση ενθαρρύνθηκε από τον Λούθηρο στη </a:t>
          </a:r>
          <a:r>
            <a:rPr lang="el-GR" sz="1700" b="1" kern="1200" dirty="0" smtClean="0"/>
            <a:t>Γερμανία</a:t>
          </a:r>
          <a:r>
            <a:rPr lang="el-GR" sz="1700" kern="1200" dirty="0" smtClean="0"/>
            <a:t>, ο οποίος συνέστησε την παροχή δημόσιας σχολικής εκπαίδευσης στα γερμανικά κρατίδια.</a:t>
          </a:r>
          <a:endParaRPr lang="el-GR" sz="1700" kern="1200" dirty="0"/>
        </a:p>
      </dsp:txBody>
      <dsp:txXfrm>
        <a:off x="776672" y="2517293"/>
        <a:ext cx="2917460" cy="1823413"/>
      </dsp:txXfrm>
    </dsp:sp>
    <dsp:sp modelId="{284E786B-A08C-4ABF-BBF2-A6D98FCF4247}">
      <dsp:nvSpPr>
        <dsp:cNvPr id="0" name=""/>
        <dsp:cNvSpPr/>
      </dsp:nvSpPr>
      <dsp:spPr>
        <a:xfrm>
          <a:off x="390371" y="2061440"/>
          <a:ext cx="386301" cy="3646826"/>
        </a:xfrm>
        <a:custGeom>
          <a:avLst/>
          <a:gdLst/>
          <a:ahLst/>
          <a:cxnLst/>
          <a:rect l="0" t="0" r="0" b="0"/>
          <a:pathLst>
            <a:path>
              <a:moveTo>
                <a:pt x="0" y="0"/>
              </a:moveTo>
              <a:lnTo>
                <a:pt x="0" y="3646826"/>
              </a:lnTo>
              <a:lnTo>
                <a:pt x="386301" y="36468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2EEF79-C890-453E-BE7C-9BB5C1B59F7B}">
      <dsp:nvSpPr>
        <dsp:cNvPr id="0" name=""/>
        <dsp:cNvSpPr/>
      </dsp:nvSpPr>
      <dsp:spPr>
        <a:xfrm>
          <a:off x="776672" y="4796559"/>
          <a:ext cx="2917460" cy="1823413"/>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l-GR" sz="1700" kern="1200" dirty="0" smtClean="0"/>
            <a:t>Στη </a:t>
          </a:r>
          <a:r>
            <a:rPr lang="el-GR" sz="1700" b="1" kern="1200" dirty="0" smtClean="0"/>
            <a:t>Σκωτία</a:t>
          </a:r>
          <a:r>
            <a:rPr lang="el-GR" sz="1700" kern="1200" dirty="0" smtClean="0"/>
            <a:t> ένας νόμος του Σκωτικού Κοινοβουλίου το 1616 απαιτούσε από κάθε ενορία να έχει ένα σχολείο και έναν δάσκαλο. </a:t>
          </a:r>
          <a:endParaRPr lang="el-GR" sz="1700" kern="1200" dirty="0"/>
        </a:p>
      </dsp:txBody>
      <dsp:txXfrm>
        <a:off x="776672" y="4796559"/>
        <a:ext cx="2917460" cy="1823413"/>
      </dsp:txXfrm>
    </dsp:sp>
    <dsp:sp modelId="{0B15A3F9-C0BC-4BDA-8471-18A47735374E}">
      <dsp:nvSpPr>
        <dsp:cNvPr id="0" name=""/>
        <dsp:cNvSpPr/>
      </dsp:nvSpPr>
      <dsp:spPr>
        <a:xfrm>
          <a:off x="4601150" y="2385697"/>
          <a:ext cx="3646826" cy="1823413"/>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l-GR" sz="1600" kern="1200" dirty="0" smtClean="0"/>
            <a:t>Η Λουθηρανική Εκκλησία στη </a:t>
          </a:r>
          <a:r>
            <a:rPr lang="el-GR" sz="1600" b="1" kern="1200" dirty="0" smtClean="0"/>
            <a:t>Σουηδία </a:t>
          </a:r>
          <a:r>
            <a:rPr lang="el-GR" sz="1600" kern="1200" dirty="0" smtClean="0"/>
            <a:t>ενθάρρυνε την εκμάθηση της κατήχησης στο σπίτι και εξέταζε δημοσίως τα παιδιά για τις γνώσεις τους στην εκκλησία τις Κυριακές. Υπήρχε, έτσι, μια σύνδεση μεταξύ ορισμένων προτεσταντικών κρατών και της σχολικής εκπαίδευσης</a:t>
          </a:r>
          <a:endParaRPr lang="el-GR" sz="1600" kern="1200" dirty="0"/>
        </a:p>
      </dsp:txBody>
      <dsp:txXfrm>
        <a:off x="4601150" y="2385697"/>
        <a:ext cx="3646826" cy="1823413"/>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79CBB6-6682-45F8-A105-964FED25B894}">
      <dsp:nvSpPr>
        <dsp:cNvPr id="0" name=""/>
        <dsp:cNvSpPr/>
      </dsp:nvSpPr>
      <dsp:spPr>
        <a:xfrm>
          <a:off x="68581" y="0"/>
          <a:ext cx="2348507" cy="6858000"/>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r>
            <a:rPr lang="el-GR" sz="6400" kern="1200" dirty="0" smtClean="0">
              <a:solidFill>
                <a:srgbClr val="FF0000"/>
              </a:solidFill>
              <a:latin typeface="Comic Sans MS" pitchFamily="66" charset="0"/>
            </a:rPr>
            <a:t>Η </a:t>
          </a:r>
          <a:r>
            <a:rPr lang="el-GR" sz="6400" kern="1200" dirty="0" smtClean="0">
              <a:latin typeface="Comic Sans MS" pitchFamily="66" charset="0"/>
            </a:rPr>
            <a:t> </a:t>
          </a:r>
          <a:endParaRPr lang="el-GR" sz="6400" kern="1200" dirty="0">
            <a:latin typeface="Comic Sans MS" pitchFamily="66" charset="0"/>
          </a:endParaRPr>
        </a:p>
      </dsp:txBody>
      <dsp:txXfrm>
        <a:off x="68581" y="0"/>
        <a:ext cx="2348507" cy="2057400"/>
      </dsp:txXfrm>
    </dsp:sp>
    <dsp:sp modelId="{084FB08F-B0BB-43CA-80F2-E7DDAA557D9B}">
      <dsp:nvSpPr>
        <dsp:cNvPr id="0" name=""/>
        <dsp:cNvSpPr/>
      </dsp:nvSpPr>
      <dsp:spPr>
        <a:xfrm>
          <a:off x="53907" y="1651452"/>
          <a:ext cx="2255920" cy="262757"/>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l-GR" sz="1200" kern="1200" dirty="0" err="1" smtClean="0">
              <a:latin typeface="Comic Sans MS" pitchFamily="66" charset="0"/>
            </a:rPr>
            <a:t>Βουτσαδάκη</a:t>
          </a:r>
          <a:r>
            <a:rPr lang="el-GR" sz="1200" kern="1200" dirty="0" smtClean="0">
              <a:latin typeface="Comic Sans MS" pitchFamily="66" charset="0"/>
            </a:rPr>
            <a:t> Γεωργία,  Γ1</a:t>
          </a:r>
          <a:endParaRPr lang="el-GR" sz="1200" kern="1200" dirty="0"/>
        </a:p>
      </dsp:txBody>
      <dsp:txXfrm>
        <a:off x="53907" y="1651452"/>
        <a:ext cx="2255920" cy="262757"/>
      </dsp:txXfrm>
    </dsp:sp>
    <dsp:sp modelId="{3A0AAEF6-FC8A-4DD4-AACA-492284EF8CFF}">
      <dsp:nvSpPr>
        <dsp:cNvPr id="0" name=""/>
        <dsp:cNvSpPr/>
      </dsp:nvSpPr>
      <dsp:spPr>
        <a:xfrm>
          <a:off x="53898" y="1995060"/>
          <a:ext cx="2337328" cy="232625"/>
        </a:xfrm>
        <a:prstGeom prst="roundRect">
          <a:avLst>
            <a:gd name="adj" fmla="val 1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l-GR" sz="1200" kern="1200" dirty="0" smtClean="0">
              <a:latin typeface="Comic Sans MS" pitchFamily="66" charset="0"/>
            </a:rPr>
            <a:t>Δαυίδ Λεωνίδας, Γ3</a:t>
          </a:r>
        </a:p>
      </dsp:txBody>
      <dsp:txXfrm>
        <a:off x="53898" y="1995060"/>
        <a:ext cx="2337328" cy="232625"/>
      </dsp:txXfrm>
    </dsp:sp>
    <dsp:sp modelId="{C23E57B5-4A4E-4555-BBD6-20ABD6A17671}">
      <dsp:nvSpPr>
        <dsp:cNvPr id="0" name=""/>
        <dsp:cNvSpPr/>
      </dsp:nvSpPr>
      <dsp:spPr>
        <a:xfrm>
          <a:off x="53907" y="2362162"/>
          <a:ext cx="2315591" cy="493135"/>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l-GR" sz="1200" kern="1200" dirty="0" err="1" smtClean="0">
              <a:latin typeface="Comic Sans MS" pitchFamily="66" charset="0"/>
            </a:rPr>
            <a:t>Δερμιτζάκη</a:t>
          </a:r>
          <a:r>
            <a:rPr lang="el-GR" sz="1200" kern="1200" dirty="0" smtClean="0">
              <a:latin typeface="Comic Sans MS" pitchFamily="66" charset="0"/>
            </a:rPr>
            <a:t> Μαρία Άννα, Γ1</a:t>
          </a:r>
        </a:p>
      </dsp:txBody>
      <dsp:txXfrm>
        <a:off x="53907" y="2362162"/>
        <a:ext cx="2315591" cy="493135"/>
      </dsp:txXfrm>
    </dsp:sp>
    <dsp:sp modelId="{5AD281F4-56EE-4CDC-A9BE-74AEF37EDE9A}">
      <dsp:nvSpPr>
        <dsp:cNvPr id="0" name=""/>
        <dsp:cNvSpPr/>
      </dsp:nvSpPr>
      <dsp:spPr>
        <a:xfrm>
          <a:off x="2080" y="2999501"/>
          <a:ext cx="2479817" cy="532591"/>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l-GR" sz="1200" kern="1200" dirty="0" err="1" smtClean="0">
              <a:latin typeface="Comic Sans MS" pitchFamily="66" charset="0"/>
            </a:rPr>
            <a:t>Κοντοβά</a:t>
          </a:r>
          <a:r>
            <a:rPr lang="el-GR" sz="1200" kern="1200" dirty="0" smtClean="0">
              <a:latin typeface="Comic Sans MS" pitchFamily="66" charset="0"/>
            </a:rPr>
            <a:t> Αθανασία Παγώνα, Γ3</a:t>
          </a:r>
        </a:p>
      </dsp:txBody>
      <dsp:txXfrm>
        <a:off x="2080" y="2999501"/>
        <a:ext cx="2479817" cy="532591"/>
      </dsp:txXfrm>
    </dsp:sp>
    <dsp:sp modelId="{36F8A17B-EB54-4B11-AD2B-26E3FB61044B}">
      <dsp:nvSpPr>
        <dsp:cNvPr id="0" name=""/>
        <dsp:cNvSpPr/>
      </dsp:nvSpPr>
      <dsp:spPr>
        <a:xfrm>
          <a:off x="50742" y="3631497"/>
          <a:ext cx="2376332" cy="422740"/>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l-GR" sz="1200" kern="1200" dirty="0" smtClean="0">
              <a:latin typeface="Comic Sans MS" pitchFamily="66" charset="0"/>
            </a:rPr>
            <a:t>Λάμπρου ΙωάννηςΠαναγιώτης,Γ1</a:t>
          </a:r>
        </a:p>
      </dsp:txBody>
      <dsp:txXfrm>
        <a:off x="50742" y="3631497"/>
        <a:ext cx="2376332" cy="422740"/>
      </dsp:txXfrm>
    </dsp:sp>
    <dsp:sp modelId="{3C5F0026-0090-4DD8-8AE8-4B24A2127993}">
      <dsp:nvSpPr>
        <dsp:cNvPr id="0" name=""/>
        <dsp:cNvSpPr/>
      </dsp:nvSpPr>
      <dsp:spPr>
        <a:xfrm>
          <a:off x="0" y="4096239"/>
          <a:ext cx="2448028" cy="333438"/>
        </a:xfrm>
        <a:prstGeom prst="roundRect">
          <a:avLst>
            <a:gd name="adj" fmla="val 1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l-GR" sz="1200" kern="1200" dirty="0" smtClean="0">
              <a:latin typeface="Comic Sans MS" pitchFamily="66" charset="0"/>
            </a:rPr>
            <a:t>Λεμπέση Άννα,   Γ1</a:t>
          </a:r>
        </a:p>
      </dsp:txBody>
      <dsp:txXfrm>
        <a:off x="0" y="4096239"/>
        <a:ext cx="2448028" cy="333438"/>
      </dsp:txXfrm>
    </dsp:sp>
    <dsp:sp modelId="{B00B90D8-62A9-47FD-BF01-A8E7AA80EF13}">
      <dsp:nvSpPr>
        <dsp:cNvPr id="0" name=""/>
        <dsp:cNvSpPr/>
      </dsp:nvSpPr>
      <dsp:spPr>
        <a:xfrm>
          <a:off x="2090" y="4557743"/>
          <a:ext cx="2368498" cy="452930"/>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l-GR" sz="1200" kern="1200" dirty="0" err="1" smtClean="0">
              <a:latin typeface="Comic Sans MS" pitchFamily="66" charset="0"/>
            </a:rPr>
            <a:t>Λουκογεωργάκης</a:t>
          </a:r>
          <a:r>
            <a:rPr lang="el-GR" sz="1200" kern="1200" dirty="0" smtClean="0">
              <a:latin typeface="Comic Sans MS" pitchFamily="66" charset="0"/>
            </a:rPr>
            <a:t> Γεώργιος, Γ3</a:t>
          </a:r>
        </a:p>
      </dsp:txBody>
      <dsp:txXfrm>
        <a:off x="2090" y="4557743"/>
        <a:ext cx="2368498" cy="452930"/>
      </dsp:txXfrm>
    </dsp:sp>
    <dsp:sp modelId="{A8696C65-4B00-41E2-9FE6-56920BD1D08D}">
      <dsp:nvSpPr>
        <dsp:cNvPr id="0" name=""/>
        <dsp:cNvSpPr/>
      </dsp:nvSpPr>
      <dsp:spPr>
        <a:xfrm>
          <a:off x="2080" y="5175529"/>
          <a:ext cx="2371786" cy="481308"/>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7780" tIns="13335" rIns="17780" bIns="13335" numCol="1" spcCol="1270" anchor="ctr" anchorCtr="0">
          <a:noAutofit/>
        </a:bodyPr>
        <a:lstStyle/>
        <a:p>
          <a:pPr lvl="0" algn="ctr" defTabSz="311150">
            <a:lnSpc>
              <a:spcPct val="90000"/>
            </a:lnSpc>
            <a:spcBef>
              <a:spcPct val="0"/>
            </a:spcBef>
            <a:spcAft>
              <a:spcPct val="35000"/>
            </a:spcAft>
          </a:pPr>
          <a:endParaRPr lang="el-GR" sz="700" kern="1200" dirty="0" smtClean="0">
            <a:latin typeface="Comic Sans MS" pitchFamily="66" charset="0"/>
          </a:endParaRPr>
        </a:p>
        <a:p>
          <a:pPr lvl="0" algn="ctr" defTabSz="311150">
            <a:lnSpc>
              <a:spcPct val="90000"/>
            </a:lnSpc>
            <a:spcBef>
              <a:spcPct val="0"/>
            </a:spcBef>
            <a:spcAft>
              <a:spcPct val="35000"/>
            </a:spcAft>
          </a:pPr>
          <a:r>
            <a:rPr lang="el-GR" sz="1200" kern="1200" dirty="0" err="1" smtClean="0">
              <a:latin typeface="Comic Sans MS" pitchFamily="66" charset="0"/>
            </a:rPr>
            <a:t>Μανέτα</a:t>
          </a:r>
          <a:r>
            <a:rPr lang="el-GR" sz="1200" kern="1200" dirty="0" smtClean="0">
              <a:latin typeface="Comic Sans MS" pitchFamily="66" charset="0"/>
            </a:rPr>
            <a:t> Χρυσούλα </a:t>
          </a:r>
          <a:r>
            <a:rPr lang="el-GR" sz="1200" kern="1200" dirty="0" err="1" smtClean="0">
              <a:latin typeface="Comic Sans MS" pitchFamily="66" charset="0"/>
            </a:rPr>
            <a:t>Διαμαντίνα</a:t>
          </a:r>
          <a:r>
            <a:rPr lang="el-GR" sz="1200" kern="1200" dirty="0" smtClean="0">
              <a:latin typeface="Comic Sans MS" pitchFamily="66" charset="0"/>
            </a:rPr>
            <a:t>,  Γ3</a:t>
          </a:r>
        </a:p>
      </dsp:txBody>
      <dsp:txXfrm>
        <a:off x="2080" y="5175529"/>
        <a:ext cx="2371786" cy="481308"/>
      </dsp:txXfrm>
    </dsp:sp>
    <dsp:sp modelId="{2581A37B-32CB-4345-9207-CF5DB872E8C8}">
      <dsp:nvSpPr>
        <dsp:cNvPr id="0" name=""/>
        <dsp:cNvSpPr/>
      </dsp:nvSpPr>
      <dsp:spPr>
        <a:xfrm>
          <a:off x="2080" y="5705502"/>
          <a:ext cx="2337328" cy="430515"/>
        </a:xfrm>
        <a:prstGeom prst="roundRect">
          <a:avLst>
            <a:gd name="adj" fmla="val 1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l-GR" sz="1200" kern="1200" dirty="0" err="1" smtClean="0">
              <a:latin typeface="Comic Sans MS" pitchFamily="66" charset="0"/>
            </a:rPr>
            <a:t>Μηλιώνης</a:t>
          </a:r>
          <a:r>
            <a:rPr lang="el-GR" sz="1200" kern="1200" dirty="0" smtClean="0">
              <a:latin typeface="Comic Sans MS" pitchFamily="66" charset="0"/>
            </a:rPr>
            <a:t> Χρίστος, Γ2</a:t>
          </a:r>
        </a:p>
      </dsp:txBody>
      <dsp:txXfrm>
        <a:off x="2080" y="5705502"/>
        <a:ext cx="2337328" cy="430515"/>
      </dsp:txXfrm>
    </dsp:sp>
    <dsp:sp modelId="{DBBD049E-686C-4777-B2B8-88FED3FA952C}">
      <dsp:nvSpPr>
        <dsp:cNvPr id="0" name=""/>
        <dsp:cNvSpPr/>
      </dsp:nvSpPr>
      <dsp:spPr>
        <a:xfrm>
          <a:off x="2080" y="6235477"/>
          <a:ext cx="2337328" cy="489362"/>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l-GR" sz="1200" kern="1200" dirty="0" err="1" smtClean="0">
              <a:latin typeface="Comic Sans MS" pitchFamily="66" charset="0"/>
            </a:rPr>
            <a:t>Μπόκολου</a:t>
          </a:r>
          <a:r>
            <a:rPr lang="el-GR" sz="1200" kern="1200" dirty="0" smtClean="0">
              <a:latin typeface="Comic Sans MS" pitchFamily="66" charset="0"/>
            </a:rPr>
            <a:t> Αριστέα,   Γ2</a:t>
          </a:r>
        </a:p>
      </dsp:txBody>
      <dsp:txXfrm>
        <a:off x="2080" y="6235477"/>
        <a:ext cx="2337328" cy="489362"/>
      </dsp:txXfrm>
    </dsp:sp>
    <dsp:sp modelId="{CCCD05AD-D868-4856-A9E4-652279B863D2}">
      <dsp:nvSpPr>
        <dsp:cNvPr id="0" name=""/>
        <dsp:cNvSpPr/>
      </dsp:nvSpPr>
      <dsp:spPr>
        <a:xfrm>
          <a:off x="2668889" y="0"/>
          <a:ext cx="3571962" cy="6858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l-GR" sz="5400" kern="1200" dirty="0" smtClean="0">
              <a:solidFill>
                <a:srgbClr val="FF0000"/>
              </a:solidFill>
              <a:latin typeface="Comic Sans MS" pitchFamily="66" charset="0"/>
            </a:rPr>
            <a:t>ΟΜΑΔΑ</a:t>
          </a:r>
          <a:endParaRPr lang="el-GR" sz="5400" kern="1200" dirty="0">
            <a:solidFill>
              <a:srgbClr val="FF0000"/>
            </a:solidFill>
          </a:endParaRPr>
        </a:p>
      </dsp:txBody>
      <dsp:txXfrm>
        <a:off x="2668889" y="0"/>
        <a:ext cx="3571962" cy="2057400"/>
      </dsp:txXfrm>
    </dsp:sp>
    <dsp:sp modelId="{1C6E6821-EDA7-4204-8898-1199EB89DAD8}">
      <dsp:nvSpPr>
        <dsp:cNvPr id="0" name=""/>
        <dsp:cNvSpPr/>
      </dsp:nvSpPr>
      <dsp:spPr>
        <a:xfrm>
          <a:off x="2698064" y="2059158"/>
          <a:ext cx="3513611" cy="391245"/>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l-GR" sz="1300" kern="1200" dirty="0" err="1" smtClean="0">
              <a:latin typeface="Comic Sans MS" pitchFamily="66" charset="0"/>
            </a:rPr>
            <a:t>Μπουφούνος</a:t>
          </a:r>
          <a:r>
            <a:rPr lang="el-GR" sz="1300" kern="1200" dirty="0" smtClean="0">
              <a:latin typeface="Comic Sans MS" pitchFamily="66" charset="0"/>
            </a:rPr>
            <a:t> Δημήτριος,  Γ2</a:t>
          </a:r>
          <a:endParaRPr lang="el-GR" sz="1300" kern="1200" dirty="0"/>
        </a:p>
      </dsp:txBody>
      <dsp:txXfrm>
        <a:off x="2698064" y="2059158"/>
        <a:ext cx="3513611" cy="391245"/>
      </dsp:txXfrm>
    </dsp:sp>
    <dsp:sp modelId="{84304F43-60ED-4360-96DE-9702557EB744}">
      <dsp:nvSpPr>
        <dsp:cNvPr id="0" name=""/>
        <dsp:cNvSpPr/>
      </dsp:nvSpPr>
      <dsp:spPr>
        <a:xfrm>
          <a:off x="2669760" y="2510595"/>
          <a:ext cx="3570220" cy="391245"/>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l-GR" sz="1300" kern="1200" smtClean="0">
              <a:latin typeface="Comic Sans MS" pitchFamily="66" charset="0"/>
            </a:rPr>
            <a:t>Πετρουλάκη Ήριννα,  Γ2</a:t>
          </a:r>
          <a:endParaRPr lang="el-GR" sz="1300" kern="1200" dirty="0" smtClean="0">
            <a:latin typeface="Comic Sans MS" pitchFamily="66" charset="0"/>
          </a:endParaRPr>
        </a:p>
      </dsp:txBody>
      <dsp:txXfrm>
        <a:off x="2669760" y="2510595"/>
        <a:ext cx="3570220" cy="391245"/>
      </dsp:txXfrm>
    </dsp:sp>
    <dsp:sp modelId="{AA9733EE-D88E-4A30-A9AD-C6F261D56623}">
      <dsp:nvSpPr>
        <dsp:cNvPr id="0" name=""/>
        <dsp:cNvSpPr/>
      </dsp:nvSpPr>
      <dsp:spPr>
        <a:xfrm>
          <a:off x="2669760" y="2962033"/>
          <a:ext cx="3570220" cy="391245"/>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l-GR" sz="1300" kern="1200" smtClean="0">
              <a:latin typeface="Comic Sans MS" pitchFamily="66" charset="0"/>
            </a:rPr>
            <a:t>Πούλιου Ελένη,     Γ2</a:t>
          </a:r>
          <a:endParaRPr lang="el-GR" sz="1300" kern="1200" dirty="0" smtClean="0">
            <a:latin typeface="Comic Sans MS" pitchFamily="66" charset="0"/>
          </a:endParaRPr>
        </a:p>
      </dsp:txBody>
      <dsp:txXfrm>
        <a:off x="2669760" y="2962033"/>
        <a:ext cx="3570220" cy="391245"/>
      </dsp:txXfrm>
    </dsp:sp>
    <dsp:sp modelId="{0ACD0250-997D-4BFA-867F-3D61DEB459F5}">
      <dsp:nvSpPr>
        <dsp:cNvPr id="0" name=""/>
        <dsp:cNvSpPr/>
      </dsp:nvSpPr>
      <dsp:spPr>
        <a:xfrm>
          <a:off x="2669760" y="3413470"/>
          <a:ext cx="3570220" cy="391245"/>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l-GR" sz="1200" kern="1200" dirty="0" smtClean="0">
              <a:latin typeface="Comic Sans MS" pitchFamily="66" charset="0"/>
            </a:rPr>
            <a:t>Ξανθόπουλος Θεοχάρης,  Γ4</a:t>
          </a:r>
        </a:p>
      </dsp:txBody>
      <dsp:txXfrm>
        <a:off x="2669760" y="3413470"/>
        <a:ext cx="3570220" cy="391245"/>
      </dsp:txXfrm>
    </dsp:sp>
    <dsp:sp modelId="{008457ED-4F1D-4EEC-894F-0C69954E6C20}">
      <dsp:nvSpPr>
        <dsp:cNvPr id="0" name=""/>
        <dsp:cNvSpPr/>
      </dsp:nvSpPr>
      <dsp:spPr>
        <a:xfrm>
          <a:off x="2669760" y="3864908"/>
          <a:ext cx="3570220" cy="391245"/>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l-GR" sz="1200" kern="1200" smtClean="0">
              <a:latin typeface="Comic Sans MS" pitchFamily="66" charset="0"/>
            </a:rPr>
            <a:t>Σίτη Βασιλική,  Γ4</a:t>
          </a:r>
          <a:endParaRPr lang="el-GR" sz="1200" kern="1200" dirty="0" smtClean="0">
            <a:latin typeface="Comic Sans MS" pitchFamily="66" charset="0"/>
          </a:endParaRPr>
        </a:p>
      </dsp:txBody>
      <dsp:txXfrm>
        <a:off x="2669760" y="3864908"/>
        <a:ext cx="3570220" cy="391245"/>
      </dsp:txXfrm>
    </dsp:sp>
    <dsp:sp modelId="{DC31856E-8004-4C6C-AAE8-CA2590015C87}">
      <dsp:nvSpPr>
        <dsp:cNvPr id="0" name=""/>
        <dsp:cNvSpPr/>
      </dsp:nvSpPr>
      <dsp:spPr>
        <a:xfrm>
          <a:off x="2674729" y="4316345"/>
          <a:ext cx="3560281" cy="391245"/>
        </a:xfrm>
        <a:prstGeom prst="roundRect">
          <a:avLst>
            <a:gd name="adj" fmla="val 1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l-GR" sz="1200" kern="1200" smtClean="0">
              <a:latin typeface="Comic Sans MS" pitchFamily="66" charset="0"/>
            </a:rPr>
            <a:t>Σίτη Στεφανία,  Γ4</a:t>
          </a:r>
          <a:endParaRPr lang="el-GR" sz="1200" kern="1200" dirty="0" smtClean="0">
            <a:latin typeface="Comic Sans MS" pitchFamily="66" charset="0"/>
          </a:endParaRPr>
        </a:p>
      </dsp:txBody>
      <dsp:txXfrm>
        <a:off x="2674729" y="4316345"/>
        <a:ext cx="3560281" cy="391245"/>
      </dsp:txXfrm>
    </dsp:sp>
    <dsp:sp modelId="{E5D579EB-0D0E-467A-9A5F-F9DFC1237831}">
      <dsp:nvSpPr>
        <dsp:cNvPr id="0" name=""/>
        <dsp:cNvSpPr/>
      </dsp:nvSpPr>
      <dsp:spPr>
        <a:xfrm>
          <a:off x="2701061" y="4767783"/>
          <a:ext cx="3507618" cy="391245"/>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l-GR" sz="1100" kern="1200" dirty="0" err="1" smtClean="0">
              <a:latin typeface="Comic Sans MS" pitchFamily="66" charset="0"/>
            </a:rPr>
            <a:t>Τσομπανίδης</a:t>
          </a:r>
          <a:r>
            <a:rPr lang="el-GR" sz="1100" kern="1200" dirty="0" smtClean="0">
              <a:latin typeface="Comic Sans MS" pitchFamily="66" charset="0"/>
            </a:rPr>
            <a:t>  Ιωάννης,  Γ4</a:t>
          </a:r>
        </a:p>
      </dsp:txBody>
      <dsp:txXfrm>
        <a:off x="2701061" y="4767783"/>
        <a:ext cx="3507618" cy="391245"/>
      </dsp:txXfrm>
    </dsp:sp>
    <dsp:sp modelId="{80BB6764-E773-4C85-AA4C-0C60CC858DC2}">
      <dsp:nvSpPr>
        <dsp:cNvPr id="0" name=""/>
        <dsp:cNvSpPr/>
      </dsp:nvSpPr>
      <dsp:spPr>
        <a:xfrm>
          <a:off x="2658882" y="5219220"/>
          <a:ext cx="3591976" cy="391245"/>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l-GR" sz="1100" kern="1200" smtClean="0">
              <a:latin typeface="Comic Sans MS" pitchFamily="66" charset="0"/>
            </a:rPr>
            <a:t>Τοπούζης Ιωάννης,  Γ4</a:t>
          </a:r>
          <a:endParaRPr lang="el-GR" sz="1100" kern="1200" dirty="0" smtClean="0">
            <a:latin typeface="Comic Sans MS" pitchFamily="66" charset="0"/>
          </a:endParaRPr>
        </a:p>
      </dsp:txBody>
      <dsp:txXfrm>
        <a:off x="2658882" y="5219220"/>
        <a:ext cx="3591976" cy="391245"/>
      </dsp:txXfrm>
    </dsp:sp>
    <dsp:sp modelId="{00856151-F0D5-4673-922D-64DA3DF83B96}">
      <dsp:nvSpPr>
        <dsp:cNvPr id="0" name=""/>
        <dsp:cNvSpPr/>
      </dsp:nvSpPr>
      <dsp:spPr>
        <a:xfrm>
          <a:off x="2674729" y="5670658"/>
          <a:ext cx="3560281" cy="391245"/>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l-GR" sz="1100" kern="1200" dirty="0" err="1" smtClean="0">
              <a:latin typeface="Comic Sans MS" pitchFamily="66" charset="0"/>
            </a:rPr>
            <a:t>Υμεράι</a:t>
          </a:r>
          <a:r>
            <a:rPr lang="el-GR" sz="1100" kern="1200" dirty="0" smtClean="0">
              <a:latin typeface="Comic Sans MS" pitchFamily="66" charset="0"/>
            </a:rPr>
            <a:t> </a:t>
          </a:r>
          <a:r>
            <a:rPr lang="el-GR" sz="1100" kern="1200" dirty="0" err="1" smtClean="0">
              <a:latin typeface="Comic Sans MS" pitchFamily="66" charset="0"/>
            </a:rPr>
            <a:t>Κλέντα</a:t>
          </a:r>
          <a:r>
            <a:rPr lang="el-GR" sz="1100" kern="1200" dirty="0" smtClean="0">
              <a:latin typeface="Comic Sans MS" pitchFamily="66" charset="0"/>
            </a:rPr>
            <a:t>, Γ4</a:t>
          </a:r>
        </a:p>
      </dsp:txBody>
      <dsp:txXfrm>
        <a:off x="2674729" y="5670658"/>
        <a:ext cx="3560281" cy="391245"/>
      </dsp:txXfrm>
    </dsp:sp>
    <dsp:sp modelId="{F600ADAD-EA09-4158-B3C1-59B7D633F7E0}">
      <dsp:nvSpPr>
        <dsp:cNvPr id="0" name=""/>
        <dsp:cNvSpPr/>
      </dsp:nvSpPr>
      <dsp:spPr>
        <a:xfrm>
          <a:off x="2674729" y="6122096"/>
          <a:ext cx="3560281" cy="391245"/>
        </a:xfrm>
        <a:prstGeom prst="roundRect">
          <a:avLst>
            <a:gd name="adj" fmla="val 1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l-GR" sz="1100" b="0" kern="1200" dirty="0" smtClean="0">
              <a:latin typeface="Comic Sans MS" pitchFamily="66" charset="0"/>
            </a:rPr>
            <a:t>Χριστοδούλου Μαρία Κωνσταντίνα,  Γ4</a:t>
          </a:r>
        </a:p>
      </dsp:txBody>
      <dsp:txXfrm>
        <a:off x="2674729" y="6122096"/>
        <a:ext cx="3560281" cy="391245"/>
      </dsp:txXfrm>
    </dsp:sp>
    <dsp:sp modelId="{D18CC0CE-04C2-4157-BF9C-B2CA470EF243}">
      <dsp:nvSpPr>
        <dsp:cNvPr id="0" name=""/>
        <dsp:cNvSpPr/>
      </dsp:nvSpPr>
      <dsp:spPr>
        <a:xfrm>
          <a:off x="6426997" y="0"/>
          <a:ext cx="2714076" cy="6858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r>
            <a:rPr lang="el-GR" sz="6400" kern="1200" dirty="0" smtClean="0">
              <a:solidFill>
                <a:srgbClr val="FF0000"/>
              </a:solidFill>
              <a:latin typeface="Comic Sans MS" pitchFamily="66" charset="0"/>
            </a:rPr>
            <a:t>ΜΑΣ</a:t>
          </a:r>
          <a:endParaRPr lang="el-GR" sz="6400" kern="1200" dirty="0">
            <a:solidFill>
              <a:srgbClr val="FF0000"/>
            </a:solidFill>
          </a:endParaRPr>
        </a:p>
      </dsp:txBody>
      <dsp:txXfrm>
        <a:off x="6426997" y="0"/>
        <a:ext cx="2714076" cy="2057400"/>
      </dsp:txXfrm>
    </dsp:sp>
    <dsp:sp modelId="{ACEFE80B-44C4-4581-B9BD-0280E764EF73}">
      <dsp:nvSpPr>
        <dsp:cNvPr id="0" name=""/>
        <dsp:cNvSpPr/>
      </dsp:nvSpPr>
      <dsp:spPr>
        <a:xfrm>
          <a:off x="6808643" y="2059409"/>
          <a:ext cx="1950783" cy="2067780"/>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l-GR" sz="1400" kern="1200" dirty="0" smtClean="0"/>
            <a:t> </a:t>
          </a:r>
          <a:r>
            <a:rPr lang="el-GR" sz="1400" b="1" kern="1200" dirty="0" smtClean="0">
              <a:latin typeface="Comic Sans MS" pitchFamily="66" charset="0"/>
            </a:rPr>
            <a:t>ΟΙ</a:t>
          </a:r>
        </a:p>
        <a:p>
          <a:pPr lvl="0" algn="ctr" defTabSz="622300">
            <a:lnSpc>
              <a:spcPct val="90000"/>
            </a:lnSpc>
            <a:spcBef>
              <a:spcPct val="0"/>
            </a:spcBef>
            <a:spcAft>
              <a:spcPct val="35000"/>
            </a:spcAft>
          </a:pPr>
          <a:r>
            <a:rPr lang="el-GR" sz="1400" b="1" kern="1200" dirty="0" smtClean="0">
              <a:latin typeface="Comic Sans MS" pitchFamily="66" charset="0"/>
            </a:rPr>
            <a:t> ΥΠΕΥΘΥΝΕΣ ΚΑΘΗΓΗΤΡΙΕΣ</a:t>
          </a:r>
          <a:endParaRPr lang="el-GR" sz="1400" b="1" kern="1200" dirty="0">
            <a:latin typeface="Comic Sans MS" pitchFamily="66" charset="0"/>
          </a:endParaRPr>
        </a:p>
      </dsp:txBody>
      <dsp:txXfrm>
        <a:off x="6808643" y="2059409"/>
        <a:ext cx="1950783" cy="2067780"/>
      </dsp:txXfrm>
    </dsp:sp>
    <dsp:sp modelId="{0E2ABA2D-FDD0-4A7D-9871-5ABDEC54BC9B}">
      <dsp:nvSpPr>
        <dsp:cNvPr id="0" name=""/>
        <dsp:cNvSpPr/>
      </dsp:nvSpPr>
      <dsp:spPr>
        <a:xfrm>
          <a:off x="6802781" y="4445310"/>
          <a:ext cx="1962507" cy="2067780"/>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l-GR" sz="1800" kern="1200" dirty="0" err="1" smtClean="0">
              <a:latin typeface="Comic Sans MS" pitchFamily="66" charset="0"/>
            </a:rPr>
            <a:t>Μαζιώτη</a:t>
          </a:r>
          <a:r>
            <a:rPr lang="el-GR" sz="1800" kern="1200" dirty="0" smtClean="0">
              <a:latin typeface="Comic Sans MS" pitchFamily="66" charset="0"/>
            </a:rPr>
            <a:t> Θεοδώρα </a:t>
          </a:r>
        </a:p>
        <a:p>
          <a:pPr lvl="0" algn="ctr" defTabSz="800100">
            <a:lnSpc>
              <a:spcPct val="90000"/>
            </a:lnSpc>
            <a:spcBef>
              <a:spcPct val="0"/>
            </a:spcBef>
            <a:spcAft>
              <a:spcPct val="35000"/>
            </a:spcAft>
          </a:pPr>
          <a:r>
            <a:rPr lang="el-GR" sz="1800" kern="1200" dirty="0" smtClean="0">
              <a:latin typeface="Comic Sans MS" pitchFamily="66" charset="0"/>
            </a:rPr>
            <a:t> </a:t>
          </a:r>
          <a:r>
            <a:rPr lang="el-GR" sz="1800" kern="1200" dirty="0" err="1" smtClean="0">
              <a:latin typeface="Comic Sans MS" pitchFamily="66" charset="0"/>
            </a:rPr>
            <a:t>Τσιτούμη</a:t>
          </a:r>
          <a:r>
            <a:rPr lang="el-GR" sz="1800" kern="1200" dirty="0" smtClean="0">
              <a:latin typeface="Comic Sans MS" pitchFamily="66" charset="0"/>
            </a:rPr>
            <a:t> Κωνσταντίνα</a:t>
          </a:r>
          <a:endParaRPr lang="el-GR" sz="1800" kern="1200" dirty="0">
            <a:latin typeface="Comic Sans MS" pitchFamily="66" charset="0"/>
          </a:endParaRPr>
        </a:p>
      </dsp:txBody>
      <dsp:txXfrm>
        <a:off x="6802781" y="4445310"/>
        <a:ext cx="1962507" cy="2067780"/>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66200F-A615-44BC-A8DE-42142EDF7C9D}" type="datetimeFigureOut">
              <a:rPr lang="el-GR" smtClean="0"/>
              <a:pPr/>
              <a:t>30/11/2019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435936-CF64-4144-9A26-079812AEB670}"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5E435936-CF64-4144-9A26-079812AEB670}" type="slidenum">
              <a:rPr lang="el-GR" smtClean="0"/>
              <a:pPr/>
              <a:t>27</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6A029A1D-BE22-46F1-AE25-066EF1265715}" type="datetime1">
              <a:rPr lang="el-GR" smtClean="0"/>
              <a:pPr/>
              <a:t>30/11/2019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8140E41-B041-4C3D-9B54-D2A03EF1F8F5}"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038BCA75-570E-4EE6-9203-EF1BA50675AD}" type="datetime1">
              <a:rPr lang="el-GR" smtClean="0"/>
              <a:pPr/>
              <a:t>30/11/2019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8140E41-B041-4C3D-9B54-D2A03EF1F8F5}"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E53EAA2-12AD-452E-9EB2-D19DAE503163}" type="datetime1">
              <a:rPr lang="el-GR" smtClean="0"/>
              <a:pPr/>
              <a:t>30/11/2019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8140E41-B041-4C3D-9B54-D2A03EF1F8F5}"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EE39E28-DEB2-4F39-90DC-CF2301EF7924}" type="datetime1">
              <a:rPr lang="el-GR" smtClean="0"/>
              <a:pPr/>
              <a:t>30/11/2019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8140E41-B041-4C3D-9B54-D2A03EF1F8F5}"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BDE2AE02-90D2-4F56-8BEE-6A8E24BDC9CB}" type="datetime1">
              <a:rPr lang="el-GR" smtClean="0"/>
              <a:pPr/>
              <a:t>30/11/2019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8140E41-B041-4C3D-9B54-D2A03EF1F8F5}"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DD6F1CE-58D9-442A-82CF-4E0DA165ECFE}" type="datetime1">
              <a:rPr lang="el-GR" smtClean="0"/>
              <a:pPr/>
              <a:t>30/11/2019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8140E41-B041-4C3D-9B54-D2A03EF1F8F5}"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C58217B0-0361-4184-8756-87559E0181EB}" type="datetime1">
              <a:rPr lang="el-GR" smtClean="0"/>
              <a:pPr/>
              <a:t>30/11/2019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8140E41-B041-4C3D-9B54-D2A03EF1F8F5}"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46E22E91-32E9-46C2-B2BF-BAF91D9751C2}" type="datetime1">
              <a:rPr lang="el-GR" smtClean="0"/>
              <a:pPr/>
              <a:t>30/11/2019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8140E41-B041-4C3D-9B54-D2A03EF1F8F5}"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7623016-0734-4F56-AC63-9399CC889DC7}" type="datetime1">
              <a:rPr lang="el-GR" smtClean="0"/>
              <a:pPr/>
              <a:t>30/11/2019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8140E41-B041-4C3D-9B54-D2A03EF1F8F5}"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907058F-570A-47C3-87DD-397EAABCA8F1}" type="datetime1">
              <a:rPr lang="el-GR" smtClean="0"/>
              <a:pPr/>
              <a:t>30/11/2019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8140E41-B041-4C3D-9B54-D2A03EF1F8F5}"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5EDD0BA-70EE-4BB9-95D8-BDD207F97CFB}" type="datetime1">
              <a:rPr lang="el-GR" smtClean="0"/>
              <a:pPr/>
              <a:t>30/11/2019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8140E41-B041-4C3D-9B54-D2A03EF1F8F5}"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1C09C3-1ECB-4A19-AE9A-CD9C81D3FFBB}" type="datetime1">
              <a:rPr lang="el-GR" smtClean="0"/>
              <a:pPr/>
              <a:t>30/11/2019</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140E41-B041-4C3D-9B54-D2A03EF1F8F5}"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60648"/>
            <a:ext cx="8643998" cy="6336704"/>
          </a:xfrm>
        </p:spPr>
        <p:style>
          <a:lnRef idx="1">
            <a:schemeClr val="accent6"/>
          </a:lnRef>
          <a:fillRef idx="2">
            <a:schemeClr val="accent6"/>
          </a:fillRef>
          <a:effectRef idx="1">
            <a:schemeClr val="accent6"/>
          </a:effectRef>
          <a:fontRef idx="minor">
            <a:schemeClr val="dk1"/>
          </a:fontRef>
        </p:style>
        <p:txBody>
          <a:bodyPr>
            <a:normAutofit lnSpcReduction="10000"/>
          </a:bodyPr>
          <a:lstStyle/>
          <a:p>
            <a:pPr>
              <a:buNone/>
            </a:pPr>
            <a:r>
              <a:rPr lang="en-US" sz="3600" b="1" dirty="0" smtClean="0"/>
              <a:t>             </a:t>
            </a:r>
            <a:r>
              <a:rPr lang="el-GR" sz="3600" b="1" dirty="0" smtClean="0"/>
              <a:t>6ο Μαθητικό  Ευρωπαϊκό Συνέδριο </a:t>
            </a:r>
          </a:p>
          <a:p>
            <a:pPr marL="0" indent="0">
              <a:buNone/>
            </a:pPr>
            <a:r>
              <a:rPr lang="el-GR" sz="3600" dirty="0" smtClean="0"/>
              <a:t>   </a:t>
            </a:r>
            <a:r>
              <a:rPr lang="en-US" sz="3600" dirty="0" smtClean="0"/>
              <a:t>                                 </a:t>
            </a:r>
            <a:endParaRPr lang="el-GR" sz="3600" dirty="0" smtClean="0"/>
          </a:p>
          <a:p>
            <a:pPr algn="ctr">
              <a:buNone/>
            </a:pPr>
            <a:r>
              <a:rPr lang="el-GR" sz="3600" i="1" dirty="0" smtClean="0"/>
              <a:t>«</a:t>
            </a:r>
            <a:r>
              <a:rPr lang="el-GR" sz="3600" b="1" i="1" dirty="0" smtClean="0"/>
              <a:t>Η Ιστορία συναντά τις Τέχνες, τα Γράμματα και την Τεχνολογία:    </a:t>
            </a:r>
          </a:p>
          <a:p>
            <a:pPr marL="0" indent="0" algn="ctr">
              <a:buNone/>
            </a:pPr>
            <a:r>
              <a:rPr lang="el-GR" sz="3600" i="1" dirty="0" smtClean="0"/>
              <a:t> </a:t>
            </a:r>
            <a:r>
              <a:rPr lang="el-GR" sz="3600" b="1" i="1" dirty="0" smtClean="0"/>
              <a:t>Ο Άνθρωπος και η διαδρομή του από την Αναγέννηση στο σύγχρονο πολιτισμένο κόσμο»</a:t>
            </a:r>
            <a:r>
              <a:rPr lang="el-GR" sz="3600" b="1" dirty="0" smtClean="0"/>
              <a:t>           </a:t>
            </a:r>
          </a:p>
          <a:p>
            <a:pPr marL="0" indent="0" algn="ctr">
              <a:buNone/>
            </a:pPr>
            <a:r>
              <a:rPr lang="el-GR" sz="3600" b="1" dirty="0" smtClean="0"/>
              <a:t>                        </a:t>
            </a:r>
            <a:r>
              <a:rPr lang="en-US" sz="3600" b="1" dirty="0" smtClean="0"/>
              <a:t>      </a:t>
            </a:r>
            <a:r>
              <a:rPr lang="el-GR" sz="3600" b="1" dirty="0" smtClean="0">
                <a:solidFill>
                  <a:schemeClr val="accent2">
                    <a:lumMod val="50000"/>
                  </a:schemeClr>
                </a:solidFill>
              </a:rPr>
              <a:t>28 Νοεμβρίου-</a:t>
            </a:r>
            <a:br>
              <a:rPr lang="el-GR" sz="3600" b="1" dirty="0" smtClean="0">
                <a:solidFill>
                  <a:schemeClr val="accent2">
                    <a:lumMod val="50000"/>
                  </a:schemeClr>
                </a:solidFill>
              </a:rPr>
            </a:br>
            <a:r>
              <a:rPr lang="el-GR" sz="3600" b="1" dirty="0" smtClean="0">
                <a:solidFill>
                  <a:schemeClr val="accent2">
                    <a:lumMod val="50000"/>
                  </a:schemeClr>
                </a:solidFill>
              </a:rPr>
              <a:t>                                   02 Δεκεμβρίου 2019</a:t>
            </a:r>
          </a:p>
          <a:p>
            <a:endParaRPr lang="el-GR" dirty="0" smtClean="0"/>
          </a:p>
          <a:p>
            <a:pPr>
              <a:buNone/>
            </a:pPr>
            <a:r>
              <a:rPr lang="el-GR" b="1" i="1" dirty="0" smtClean="0"/>
              <a:t>                                                                  </a:t>
            </a:r>
            <a:r>
              <a:rPr lang="en-US" b="1" i="1" dirty="0" smtClean="0"/>
              <a:t> </a:t>
            </a:r>
            <a:r>
              <a:rPr lang="en-US" b="1" i="1" dirty="0" err="1" smtClean="0"/>
              <a:t>Venezia</a:t>
            </a:r>
            <a:r>
              <a:rPr lang="en-US" b="1" i="1" dirty="0" smtClean="0"/>
              <a:t>      </a:t>
            </a:r>
            <a:endParaRPr lang="el-GR" b="1" i="1" dirty="0"/>
          </a:p>
        </p:txBody>
      </p:sp>
      <p:sp>
        <p:nvSpPr>
          <p:cNvPr id="4" name="3 - Θέση αριθμού διαφάνειας"/>
          <p:cNvSpPr>
            <a:spLocks noGrp="1"/>
          </p:cNvSpPr>
          <p:nvPr>
            <p:ph type="sldNum" sz="quarter" idx="12"/>
          </p:nvPr>
        </p:nvSpPr>
        <p:spPr/>
        <p:txBody>
          <a:bodyPr/>
          <a:lstStyle/>
          <a:p>
            <a:fld id="{38140E41-B041-4C3D-9B54-D2A03EF1F8F5}" type="slidenum">
              <a:rPr lang="el-GR" smtClean="0"/>
              <a:pPr/>
              <a:t>1</a:t>
            </a:fld>
            <a:endParaRPr lang="el-G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42844" y="188640"/>
            <a:ext cx="8858312" cy="64325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l-GR" sz="2800" b="1" dirty="0" smtClean="0">
                <a:solidFill>
                  <a:srgbClr val="FF0000"/>
                </a:solidFill>
                <a:latin typeface="Comic Sans MS" pitchFamily="66" charset="0"/>
              </a:rPr>
              <a:t>Ο έντυπος λόγος:</a:t>
            </a:r>
            <a:r>
              <a:rPr lang="el-GR" sz="2800" dirty="0" smtClean="0"/>
              <a:t> </a:t>
            </a:r>
            <a:endParaRPr lang="en-US" sz="2800" dirty="0" smtClean="0"/>
          </a:p>
          <a:p>
            <a:pPr algn="just"/>
            <a:r>
              <a:rPr lang="el-GR" sz="2800" dirty="0" smtClean="0"/>
              <a:t>Ως τα μέσα του 15ου αιώνα τα βιβλία ήταν </a:t>
            </a:r>
            <a:r>
              <a:rPr lang="el-GR" sz="2800" b="1" dirty="0" smtClean="0"/>
              <a:t>χειρόγραφα</a:t>
            </a:r>
            <a:r>
              <a:rPr lang="el-GR" sz="2800" dirty="0" smtClean="0"/>
              <a:t> και γι’ αυτό πολύ ακριβά και σπάνια. Έτσι, όταν ο </a:t>
            </a:r>
            <a:r>
              <a:rPr lang="el-GR" sz="2800" b="1" dirty="0" smtClean="0"/>
              <a:t>Ιωάννης Γουτεμβέργιος</a:t>
            </a:r>
            <a:r>
              <a:rPr lang="el-GR" sz="2800" dirty="0" smtClean="0"/>
              <a:t> από τη Μαγεντία της Γερμανίας χρησιμοποίησε, γύρω στο 1450, κινητά μεταλλικά στοιχεία για την εκτύπωση των βιβλίων, η ανθρωπότητα βρέθηκε μπροστά σε ένα κοσμοϊστορικό γεγονός, την </a:t>
            </a:r>
            <a:r>
              <a:rPr lang="el-GR" sz="2800" b="1" dirty="0" smtClean="0"/>
              <a:t>εφεύρεση της τυπογραφίας,</a:t>
            </a:r>
            <a:r>
              <a:rPr lang="en-US" sz="2800" b="1" dirty="0" smtClean="0"/>
              <a:t> </a:t>
            </a:r>
            <a:r>
              <a:rPr lang="el-GR" sz="2800" dirty="0" smtClean="0"/>
              <a:t>η οποία επέτρεψε :</a:t>
            </a:r>
          </a:p>
          <a:p>
            <a:pPr algn="just">
              <a:buFont typeface="Wingdings" pitchFamily="2" charset="2"/>
              <a:buChar char="Ø"/>
            </a:pPr>
            <a:r>
              <a:rPr lang="el-GR" sz="2800" dirty="0" smtClean="0"/>
              <a:t>τη μεγάλη </a:t>
            </a:r>
            <a:r>
              <a:rPr lang="el-GR" sz="2800" b="1" dirty="0" smtClean="0"/>
              <a:t>παραγωγή των βιβλίων </a:t>
            </a:r>
            <a:r>
              <a:rPr lang="el-GR" sz="2800" dirty="0" smtClean="0"/>
              <a:t>σε χαμηλές τιμές,</a:t>
            </a:r>
          </a:p>
          <a:p>
            <a:pPr algn="just">
              <a:buFont typeface="Wingdings" pitchFamily="2" charset="2"/>
              <a:buChar char="Ø"/>
            </a:pPr>
            <a:r>
              <a:rPr lang="el-GR" sz="2800" dirty="0" smtClean="0"/>
              <a:t> την </a:t>
            </a:r>
            <a:r>
              <a:rPr lang="el-GR" sz="2800" b="1" dirty="0" smtClean="0"/>
              <a:t>εξέλιξη των εθνικών γλωσσών </a:t>
            </a:r>
            <a:r>
              <a:rPr lang="el-GR" sz="2800" dirty="0" smtClean="0"/>
              <a:t>και, επομένως, την άνετη έκφραση των ιδεών  της Αναγέννησης, </a:t>
            </a:r>
          </a:p>
          <a:p>
            <a:pPr algn="just">
              <a:buFont typeface="Wingdings" pitchFamily="2" charset="2"/>
              <a:buChar char="Ø"/>
            </a:pPr>
            <a:r>
              <a:rPr lang="el-GR" sz="2800" dirty="0" smtClean="0"/>
              <a:t> την</a:t>
            </a:r>
            <a:r>
              <a:rPr lang="el-GR" sz="2800" b="1" dirty="0" smtClean="0"/>
              <a:t> αναβίωση  της αρχαιότητας</a:t>
            </a:r>
            <a:r>
              <a:rPr lang="el-GR" sz="2800" dirty="0" smtClean="0"/>
              <a:t>: τυπώνονται, εκτός από τα χριστιανικά βιβλία, και τα έργα των μεγάλων δημιουργών και φιλοσόφων της αρχαιότητας.</a:t>
            </a:r>
          </a:p>
          <a:p>
            <a:pPr>
              <a:buFont typeface="Arial" pitchFamily="34" charset="0"/>
              <a:buChar char="•"/>
            </a:pPr>
            <a:endParaRPr lang="el-GR" sz="2000" dirty="0"/>
          </a:p>
        </p:txBody>
      </p:sp>
      <p:sp>
        <p:nvSpPr>
          <p:cNvPr id="3" name="2 - Θέση αριθμού διαφάνειας"/>
          <p:cNvSpPr>
            <a:spLocks noGrp="1"/>
          </p:cNvSpPr>
          <p:nvPr>
            <p:ph type="sldNum" sz="quarter" idx="12"/>
          </p:nvPr>
        </p:nvSpPr>
        <p:spPr/>
        <p:txBody>
          <a:bodyPr/>
          <a:lstStyle/>
          <a:p>
            <a:fld id="{38140E41-B041-4C3D-9B54-D2A03EF1F8F5}" type="slidenum">
              <a:rPr lang="el-GR" smtClean="0"/>
              <a:pPr/>
              <a:t>10</a:t>
            </a:fld>
            <a:endParaRPr lang="el-GR"/>
          </a:p>
        </p:txBody>
      </p:sp>
    </p:spTree>
  </p:cSld>
  <p:clrMapOvr>
    <a:masterClrMapping/>
  </p:clrMapOvr>
  <p:transition>
    <p:cover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38140E41-B041-4C3D-9B54-D2A03EF1F8F5}" type="slidenum">
              <a:rPr lang="el-GR" smtClean="0"/>
              <a:pPr/>
              <a:t>11</a:t>
            </a:fld>
            <a:endParaRPr lang="el-GR"/>
          </a:p>
        </p:txBody>
      </p:sp>
      <p:graphicFrame>
        <p:nvGraphicFramePr>
          <p:cNvPr id="3" name="2 - Διάγραμμα"/>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blind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0px-Pressing-16th_century.jpg"/>
          <p:cNvPicPr>
            <a:picLocks noChangeAspect="1"/>
          </p:cNvPicPr>
          <p:nvPr/>
        </p:nvPicPr>
        <p:blipFill>
          <a:blip r:embed="rId2" cstate="print">
            <a:lum bright="-10000" contrast="-20000"/>
          </a:blip>
          <a:stretch>
            <a:fillRect/>
          </a:stretch>
        </p:blipFill>
        <p:spPr>
          <a:xfrm>
            <a:off x="308565" y="229978"/>
            <a:ext cx="8511907" cy="5863318"/>
          </a:xfrm>
          <a:prstGeom prst="rect">
            <a:avLst/>
          </a:prstGeom>
          <a:ln>
            <a:noFill/>
          </a:ln>
          <a:effectLst>
            <a:outerShdw blurRad="292100" dist="139700" dir="2700000" algn="tl" rotWithShape="0">
              <a:srgbClr val="333333">
                <a:alpha val="65000"/>
              </a:srgbClr>
            </a:outerShdw>
          </a:effectLst>
        </p:spPr>
      </p:pic>
      <p:sp>
        <p:nvSpPr>
          <p:cNvPr id="3" name="2 - TextBox"/>
          <p:cNvSpPr txBox="1"/>
          <p:nvPr/>
        </p:nvSpPr>
        <p:spPr>
          <a:xfrm>
            <a:off x="2339752" y="6237312"/>
            <a:ext cx="4968552" cy="461665"/>
          </a:xfrm>
          <a:prstGeom prst="rect">
            <a:avLst/>
          </a:prstGeom>
          <a:noFill/>
        </p:spPr>
        <p:txBody>
          <a:bodyPr wrap="square" rtlCol="0">
            <a:spAutoFit/>
          </a:bodyPr>
          <a:lstStyle/>
          <a:p>
            <a:r>
              <a:rPr lang="el-GR" sz="2400" b="1" dirty="0" smtClean="0">
                <a:solidFill>
                  <a:srgbClr val="FF0000"/>
                </a:solidFill>
                <a:latin typeface="Comic Sans MS" pitchFamily="66" charset="0"/>
              </a:rPr>
              <a:t>Τυπογραφείο του 16</a:t>
            </a:r>
            <a:r>
              <a:rPr lang="el-GR" sz="2400" b="1" baseline="30000" dirty="0" smtClean="0">
                <a:solidFill>
                  <a:srgbClr val="FF0000"/>
                </a:solidFill>
                <a:latin typeface="Comic Sans MS" pitchFamily="66" charset="0"/>
              </a:rPr>
              <a:t>ου</a:t>
            </a:r>
            <a:r>
              <a:rPr lang="el-GR" sz="2400" b="1" dirty="0" smtClean="0">
                <a:solidFill>
                  <a:srgbClr val="FF0000"/>
                </a:solidFill>
                <a:latin typeface="Comic Sans MS" pitchFamily="66" charset="0"/>
              </a:rPr>
              <a:t> αιώνα</a:t>
            </a:r>
            <a:endParaRPr lang="el-GR" sz="2400" b="1" dirty="0">
              <a:solidFill>
                <a:srgbClr val="FF0000"/>
              </a:solidFill>
              <a:latin typeface="Comic Sans MS" pitchFamily="66" charset="0"/>
            </a:endParaRPr>
          </a:p>
        </p:txBody>
      </p:sp>
      <p:sp>
        <p:nvSpPr>
          <p:cNvPr id="4" name="3 - Θέση αριθμού διαφάνειας"/>
          <p:cNvSpPr>
            <a:spLocks noGrp="1"/>
          </p:cNvSpPr>
          <p:nvPr>
            <p:ph type="sldNum" sz="quarter" idx="12"/>
          </p:nvPr>
        </p:nvSpPr>
        <p:spPr/>
        <p:txBody>
          <a:bodyPr/>
          <a:lstStyle/>
          <a:p>
            <a:fld id="{38140E41-B041-4C3D-9B54-D2A03EF1F8F5}" type="slidenum">
              <a:rPr lang="el-GR" smtClean="0"/>
              <a:pPr/>
              <a:t>12</a:t>
            </a:fld>
            <a:endParaRPr lang="el-G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 Τρία χαρακτικά από βιβλίο που τυπώθηκε το 1574 και εικονίζει εργασίες σ’ ένα&#10;τυπογραφείο. Στην εικόνα αριστερά φτιάχνοντ..."/>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 Θέση αριθμού διαφάνειας"/>
          <p:cNvSpPr>
            <a:spLocks noGrp="1"/>
          </p:cNvSpPr>
          <p:nvPr>
            <p:ph type="sldNum" sz="quarter" idx="12"/>
          </p:nvPr>
        </p:nvSpPr>
        <p:spPr/>
        <p:txBody>
          <a:bodyPr/>
          <a:lstStyle/>
          <a:p>
            <a:fld id="{38140E41-B041-4C3D-9B54-D2A03EF1F8F5}" type="slidenum">
              <a:rPr lang="el-GR" smtClean="0"/>
              <a:pPr/>
              <a:t>13</a:t>
            </a:fld>
            <a:endParaRPr lang="el-G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395536" y="3214686"/>
            <a:ext cx="8424936" cy="3382666"/>
          </a:xfrm>
        </p:spPr>
        <p:style>
          <a:lnRef idx="0">
            <a:schemeClr val="accent4"/>
          </a:lnRef>
          <a:fillRef idx="3">
            <a:schemeClr val="accent4"/>
          </a:fillRef>
          <a:effectRef idx="3">
            <a:schemeClr val="accent4"/>
          </a:effectRef>
          <a:fontRef idx="minor">
            <a:schemeClr val="lt1"/>
          </a:fontRef>
        </p:style>
        <p:txBody>
          <a:bodyPr>
            <a:noAutofit/>
          </a:bodyPr>
          <a:lstStyle/>
          <a:p>
            <a:r>
              <a:rPr lang="el-GR" sz="2400" dirty="0" smtClean="0"/>
              <a:t>Το ξεκίνημα της Αναγέννησης έγινε με τη μετάβαση στην Ιταλία βυζαντινών λογίων πριν από την πτώση της Κωνσταντινούπολης και με την επαφή και την ανταλλαγή ιδεών που έγινε στη διάρκεια της Συνόδου Φεράρας-Φλωρεντίας μεταξύ της ιταλικής και της βυζαντινής αντιπροσωπείας. Ο πρώτος λοιπόν πυρήνας δημιουργήθηκε στη Φλωρεντία και μετά το αναγεννησιακό  πνεύμα εξαπλώθηκε αργά ή γρήγορα τον 15ο και 16ο αιώνα σε όλη την Ευρώπη.</a:t>
            </a:r>
          </a:p>
          <a:p>
            <a:endParaRPr lang="el-GR" sz="2000" dirty="0"/>
          </a:p>
        </p:txBody>
      </p:sp>
      <p:pic>
        <p:nvPicPr>
          <p:cNvPr id="7" name="6 - Θέση περιεχομένου" descr="16-c1e20999ac.jpg"/>
          <p:cNvPicPr>
            <a:picLocks noGrp="1" noChangeAspect="1"/>
          </p:cNvPicPr>
          <p:nvPr>
            <p:ph idx="1"/>
          </p:nvPr>
        </p:nvPicPr>
        <p:blipFill>
          <a:blip r:embed="rId2" cstate="print"/>
          <a:stretch>
            <a:fillRect/>
          </a:stretch>
        </p:blipFill>
        <p:spPr>
          <a:xfrm>
            <a:off x="1142976" y="285728"/>
            <a:ext cx="6624736" cy="2765666"/>
          </a:xfrm>
        </p:spPr>
      </p:pic>
      <p:sp>
        <p:nvSpPr>
          <p:cNvPr id="5" name="4 - Θέση αριθμού διαφάνειας"/>
          <p:cNvSpPr>
            <a:spLocks noGrp="1"/>
          </p:cNvSpPr>
          <p:nvPr>
            <p:ph type="sldNum" sz="quarter" idx="12"/>
          </p:nvPr>
        </p:nvSpPr>
        <p:spPr/>
        <p:txBody>
          <a:bodyPr/>
          <a:lstStyle/>
          <a:p>
            <a:fld id="{38140E41-B041-4C3D-9B54-D2A03EF1F8F5}" type="slidenum">
              <a:rPr lang="el-GR" smtClean="0"/>
              <a:pPr/>
              <a:t>14</a:t>
            </a:fld>
            <a:endParaRPr lang="el-G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14282" y="142852"/>
            <a:ext cx="5581854" cy="649408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l-GR" sz="2000" b="1" dirty="0" smtClean="0">
                <a:solidFill>
                  <a:srgbClr val="FF0000"/>
                </a:solidFill>
                <a:latin typeface="Comic Sans MS" pitchFamily="66" charset="0"/>
              </a:rPr>
              <a:t>Η συμβολή του Βυζαντίου στην Αναγέννηση</a:t>
            </a:r>
            <a:endParaRPr lang="el-GR" sz="2000" b="1" dirty="0" smtClean="0"/>
          </a:p>
          <a:p>
            <a:pPr>
              <a:buFont typeface="Wingdings" pitchFamily="2" charset="2"/>
              <a:buChar char="Ø"/>
            </a:pPr>
            <a:r>
              <a:rPr lang="el-GR" sz="2000" dirty="0" smtClean="0"/>
              <a:t> </a:t>
            </a:r>
            <a:r>
              <a:rPr lang="el-GR" sz="2200" dirty="0" smtClean="0"/>
              <a:t>Οι βυζαντινοί λόγιοι, άριστοι γνώστες της αρχαίας ελληνικής γλώσσας και </a:t>
            </a:r>
            <a:r>
              <a:rPr lang="el-GR" sz="2200" dirty="0" err="1" smtClean="0"/>
              <a:t>γραματείας</a:t>
            </a:r>
            <a:r>
              <a:rPr lang="el-GR" sz="2200" dirty="0" smtClean="0"/>
              <a:t> συρρέουν στη Δύση λίγο πριν και μετά την Άλωση της Κωνσταντινούπολης μεταλαμπαδεύοντας τις γνώσεις τους. </a:t>
            </a:r>
          </a:p>
          <a:p>
            <a:pPr>
              <a:buFont typeface="Wingdings" pitchFamily="2" charset="2"/>
              <a:buChar char="Ø"/>
            </a:pPr>
            <a:r>
              <a:rPr lang="el-GR" sz="2200" dirty="0" smtClean="0"/>
              <a:t>Η δραστηριότητα των Ελλήνων λογίων κατά το </a:t>
            </a:r>
            <a:r>
              <a:rPr lang="el-GR" sz="2200" b="1" dirty="0" smtClean="0"/>
              <a:t>15ο και 16ο αιώνα</a:t>
            </a:r>
            <a:r>
              <a:rPr lang="el-GR" sz="2200" dirty="0" smtClean="0"/>
              <a:t> συνέβαλε αποφασιστικά στην ενίσχυση των ανθρωπιστικών σπουδών και τεχνών στη Δύση.</a:t>
            </a:r>
          </a:p>
          <a:p>
            <a:pPr>
              <a:buFont typeface="Wingdings" pitchFamily="2" charset="2"/>
              <a:buChar char="Ø"/>
            </a:pPr>
            <a:r>
              <a:rPr lang="el-GR" sz="2200" dirty="0" smtClean="0"/>
              <a:t> Εκδηλώθηκε έντονο ενδιαφέρον για την έκδοση κειμένων αρχαίων ελληνικών συγγραφέων και τη συλλογή αρχαίων χειρογράφων από βιβλιοθήκες και ηγεμόνες.</a:t>
            </a:r>
          </a:p>
          <a:p>
            <a:pPr>
              <a:buFont typeface="Wingdings" pitchFamily="2" charset="2"/>
              <a:buChar char="Ø"/>
            </a:pPr>
            <a:r>
              <a:rPr lang="el-GR" sz="2200" dirty="0" smtClean="0"/>
              <a:t> Η δίψα των μαθητών τους είναι τέτοια που αρκετοί από αυτούς ζουν αρκετά πλούσια διδάσκοντας στα διάφορα σχολεία και ακαδημίες που αυτή την περίοδο πληθαίνουν σε όλες τις δυτικές χώρες.</a:t>
            </a:r>
            <a:endParaRPr lang="el-GR" sz="2200" dirty="0"/>
          </a:p>
        </p:txBody>
      </p:sp>
      <p:sp>
        <p:nvSpPr>
          <p:cNvPr id="4" name="3 - Ορθογώνιο"/>
          <p:cNvSpPr/>
          <p:nvPr/>
        </p:nvSpPr>
        <p:spPr>
          <a:xfrm>
            <a:off x="6156176" y="980728"/>
            <a:ext cx="2304256" cy="4524315"/>
          </a:xfrm>
          <a:prstGeom prst="rect">
            <a:avLst/>
          </a:prstGeom>
        </p:spPr>
        <p:txBody>
          <a:bodyPr wrap="square">
            <a:spAutoFit/>
          </a:bodyPr>
          <a:lstStyle/>
          <a:p>
            <a:endParaRPr lang="el-GR" b="1" dirty="0" smtClean="0">
              <a:solidFill>
                <a:srgbClr val="FF0000"/>
              </a:solidFill>
              <a:latin typeface="Comic Sans MS" pitchFamily="66" charset="0"/>
            </a:endParaRPr>
          </a:p>
          <a:p>
            <a:r>
              <a:rPr lang="el-GR" dirty="0" smtClean="0"/>
              <a:t>           Βησσαρίων</a:t>
            </a:r>
          </a:p>
          <a:p>
            <a:pPr>
              <a:buFont typeface="Arial" pitchFamily="34" charset="0"/>
              <a:buChar char="•"/>
            </a:pPr>
            <a:endParaRPr lang="en-US" dirty="0" smtClean="0"/>
          </a:p>
          <a:p>
            <a:pPr>
              <a:buFont typeface="Arial" pitchFamily="34" charset="0"/>
              <a:buChar char="•"/>
            </a:pPr>
            <a:endParaRPr lang="el-GR" dirty="0" smtClean="0"/>
          </a:p>
          <a:p>
            <a:r>
              <a:rPr lang="el-GR" dirty="0" smtClean="0"/>
              <a:t>                  Γεώργιος  </a:t>
            </a:r>
          </a:p>
          <a:p>
            <a:r>
              <a:rPr lang="el-GR" dirty="0" smtClean="0"/>
              <a:t>         Τραπεζούντιος                   </a:t>
            </a:r>
          </a:p>
          <a:p>
            <a:pPr>
              <a:buFont typeface="Arial" pitchFamily="34" charset="0"/>
              <a:buChar char="•"/>
            </a:pPr>
            <a:endParaRPr lang="el-GR" dirty="0" smtClean="0"/>
          </a:p>
          <a:p>
            <a:pPr>
              <a:buFont typeface="Arial" pitchFamily="34" charset="0"/>
              <a:buChar char="•"/>
            </a:pPr>
            <a:endParaRPr lang="en-US" dirty="0" smtClean="0"/>
          </a:p>
          <a:p>
            <a:pPr>
              <a:buFont typeface="Arial" pitchFamily="34" charset="0"/>
              <a:buChar char="•"/>
            </a:pPr>
            <a:endParaRPr lang="el-GR" dirty="0" smtClean="0"/>
          </a:p>
          <a:p>
            <a:r>
              <a:rPr lang="el-GR" dirty="0" smtClean="0"/>
              <a:t>             Πλήθων  </a:t>
            </a:r>
          </a:p>
          <a:p>
            <a:r>
              <a:rPr lang="el-GR" dirty="0" smtClean="0"/>
              <a:t>                      Γεμιστός</a:t>
            </a:r>
          </a:p>
          <a:p>
            <a:pPr>
              <a:buFont typeface="Arial" pitchFamily="34" charset="0"/>
              <a:buChar char="•"/>
            </a:pPr>
            <a:endParaRPr lang="el-GR" dirty="0" smtClean="0"/>
          </a:p>
          <a:p>
            <a:r>
              <a:rPr lang="el-GR" dirty="0" smtClean="0"/>
              <a:t>               </a:t>
            </a:r>
          </a:p>
          <a:p>
            <a:r>
              <a:rPr lang="el-GR" dirty="0" smtClean="0"/>
              <a:t>         Μιχαήλ  </a:t>
            </a:r>
          </a:p>
          <a:p>
            <a:r>
              <a:rPr lang="el-GR" dirty="0" smtClean="0"/>
              <a:t>                  Χρυσολωράς</a:t>
            </a:r>
          </a:p>
        </p:txBody>
      </p:sp>
      <p:pic>
        <p:nvPicPr>
          <p:cNvPr id="5" name="4 - Εικόνα" descr="200px-Johannes_Bessarion_aport012.png"/>
          <p:cNvPicPr>
            <a:picLocks noChangeAspect="1"/>
          </p:cNvPicPr>
          <p:nvPr/>
        </p:nvPicPr>
        <p:blipFill>
          <a:blip r:embed="rId2" cstate="print"/>
          <a:stretch>
            <a:fillRect/>
          </a:stretch>
        </p:blipFill>
        <p:spPr>
          <a:xfrm>
            <a:off x="7956376" y="620688"/>
            <a:ext cx="720080" cy="968506"/>
          </a:xfrm>
          <a:prstGeom prst="rect">
            <a:avLst/>
          </a:prstGeom>
        </p:spPr>
      </p:pic>
      <p:pic>
        <p:nvPicPr>
          <p:cNvPr id="6" name="5 - Εικόνα" descr="georgios-o-trapezountios.jpg"/>
          <p:cNvPicPr>
            <a:picLocks noChangeAspect="1"/>
          </p:cNvPicPr>
          <p:nvPr/>
        </p:nvPicPr>
        <p:blipFill>
          <a:blip r:embed="rId3" cstate="print"/>
          <a:stretch>
            <a:fillRect/>
          </a:stretch>
        </p:blipFill>
        <p:spPr>
          <a:xfrm>
            <a:off x="8244408" y="1844824"/>
            <a:ext cx="547429" cy="936104"/>
          </a:xfrm>
          <a:prstGeom prst="rect">
            <a:avLst/>
          </a:prstGeom>
        </p:spPr>
      </p:pic>
      <p:pic>
        <p:nvPicPr>
          <p:cNvPr id="7" name="6 - Εικόνα" descr="sofos3.jpg"/>
          <p:cNvPicPr>
            <a:picLocks noChangeAspect="1"/>
          </p:cNvPicPr>
          <p:nvPr/>
        </p:nvPicPr>
        <p:blipFill>
          <a:blip r:embed="rId4" cstate="print"/>
          <a:stretch>
            <a:fillRect/>
          </a:stretch>
        </p:blipFill>
        <p:spPr>
          <a:xfrm flipH="1">
            <a:off x="7956376" y="2996952"/>
            <a:ext cx="826412" cy="792088"/>
          </a:xfrm>
          <a:prstGeom prst="rect">
            <a:avLst/>
          </a:prstGeom>
        </p:spPr>
      </p:pic>
      <p:pic>
        <p:nvPicPr>
          <p:cNvPr id="8" name="7 - Εικόνα" descr="ellines_logioi_mesa6.jpg"/>
          <p:cNvPicPr>
            <a:picLocks noChangeAspect="1"/>
          </p:cNvPicPr>
          <p:nvPr/>
        </p:nvPicPr>
        <p:blipFill>
          <a:blip r:embed="rId5" cstate="print"/>
          <a:stretch>
            <a:fillRect/>
          </a:stretch>
        </p:blipFill>
        <p:spPr>
          <a:xfrm>
            <a:off x="7884368" y="4509120"/>
            <a:ext cx="918363" cy="1152128"/>
          </a:xfrm>
          <a:prstGeom prst="rect">
            <a:avLst/>
          </a:prstGeom>
        </p:spPr>
      </p:pic>
      <p:sp>
        <p:nvSpPr>
          <p:cNvPr id="9" name="8 - TextBox"/>
          <p:cNvSpPr txBox="1"/>
          <p:nvPr/>
        </p:nvSpPr>
        <p:spPr>
          <a:xfrm rot="16200000" flipH="1">
            <a:off x="2559189" y="3370109"/>
            <a:ext cx="6598514" cy="144000"/>
          </a:xfrm>
          <a:prstGeom prst="rect">
            <a:avLst/>
          </a:prstGeom>
          <a:solidFill>
            <a:srgbClr val="FF0000"/>
          </a:solidFill>
        </p:spPr>
        <p:txBody>
          <a:bodyPr wrap="square" rtlCol="0">
            <a:spAutoFit/>
          </a:bodyPr>
          <a:lstStyle/>
          <a:p>
            <a:endParaRPr lang="el-GR" dirty="0"/>
          </a:p>
        </p:txBody>
      </p:sp>
      <p:sp>
        <p:nvSpPr>
          <p:cNvPr id="10" name="9 - Θέση αριθμού διαφάνειας"/>
          <p:cNvSpPr>
            <a:spLocks noGrp="1"/>
          </p:cNvSpPr>
          <p:nvPr>
            <p:ph type="sldNum" sz="quarter" idx="12"/>
          </p:nvPr>
        </p:nvSpPr>
        <p:spPr/>
        <p:txBody>
          <a:bodyPr/>
          <a:lstStyle/>
          <a:p>
            <a:fld id="{38140E41-B041-4C3D-9B54-D2A03EF1F8F5}" type="slidenum">
              <a:rPr lang="el-GR" smtClean="0"/>
              <a:pPr/>
              <a:t>15</a:t>
            </a:fld>
            <a:endParaRPr lang="el-GR"/>
          </a:p>
        </p:txBody>
      </p:sp>
    </p:spTree>
  </p:cSld>
  <p:clrMapOvr>
    <a:masterClrMapping/>
  </p:clrMapOvr>
  <p:transition>
    <p:diamon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1"/>
            <a:ext cx="4788024" cy="6857999"/>
          </a:xfrm>
          <a:prstGeom prst="rect">
            <a:avLst/>
          </a:prstGeom>
        </p:spPr>
        <p:style>
          <a:lnRef idx="1">
            <a:schemeClr val="accent5"/>
          </a:lnRef>
          <a:fillRef idx="2">
            <a:schemeClr val="accent5"/>
          </a:fillRef>
          <a:effectRef idx="1">
            <a:schemeClr val="accent5"/>
          </a:effectRef>
          <a:fontRef idx="minor">
            <a:schemeClr val="dk1"/>
          </a:fontRef>
        </p:style>
        <p:txBody>
          <a:bodyPr wrap="square">
            <a:noAutofit/>
          </a:bodyPr>
          <a:lstStyle/>
          <a:p>
            <a:endParaRPr lang="en-US" dirty="0" smtClean="0"/>
          </a:p>
          <a:p>
            <a:pPr>
              <a:buFont typeface="Wingdings" pitchFamily="2" charset="2"/>
              <a:buChar char="Ø"/>
            </a:pPr>
            <a:r>
              <a:rPr lang="el-GR" dirty="0" smtClean="0"/>
              <a:t>Η συνάντηση του Πλήθωνα Γεμιστού με τον ηγέτη της πόλης της φλωρεντίας  Κόζιμο των Μεδίκων είχε ως αποτέλεσμά την  ίδρυση, το 1462, της </a:t>
            </a:r>
            <a:r>
              <a:rPr lang="el-GR" b="1" dirty="0" smtClean="0"/>
              <a:t>Πλατωνικής Ακαδημίας.</a:t>
            </a:r>
          </a:p>
          <a:p>
            <a:endParaRPr lang="el-GR" b="1" dirty="0" smtClean="0"/>
          </a:p>
          <a:p>
            <a:pPr>
              <a:buFont typeface="Wingdings" pitchFamily="2" charset="2"/>
              <a:buChar char="Ø"/>
            </a:pPr>
            <a:r>
              <a:rPr lang="el-GR" dirty="0" smtClean="0"/>
              <a:t>Η Πλατωνική Ακαδημία της Φλωρεντίας αποτέλεσε τον κοινό άξονα όλων των «μάγων» ή φυσικών φιλοσόφων της Αναγέννησης και συνδέθηκαν μαζί της τα λαμπρότερα πνεύματα της εποχής: καλλιτέχνες, πολιτικοί, λόγιοι και επιστήμονες, όπως </a:t>
            </a:r>
            <a:r>
              <a:rPr lang="el-GR" b="1" dirty="0" smtClean="0"/>
              <a:t>οι Μέδικοι, ο Πίκο ντελλα Μιράντολα, ο Πολιτσιάνο, ο Λαντίνο, ο Λεονάρντο ντα Βίντσι, ο Μιχαήλ Άγγελος, ο Μποτιτσέλλι, ο Ραφαήλ, ο Αλμπέρτι, ο Καστιλιόνε </a:t>
            </a:r>
            <a:r>
              <a:rPr lang="el-GR" dirty="0" smtClean="0"/>
              <a:t>και άλλοι.</a:t>
            </a:r>
            <a:endParaRPr lang="en-US" dirty="0" smtClean="0"/>
          </a:p>
          <a:p>
            <a:endParaRPr lang="el-GR" dirty="0" smtClean="0"/>
          </a:p>
          <a:p>
            <a:pPr>
              <a:buFont typeface="Wingdings" pitchFamily="2" charset="2"/>
              <a:buChar char="Ø"/>
            </a:pPr>
            <a:r>
              <a:rPr lang="el-GR" dirty="0" smtClean="0"/>
              <a:t>Ένα άλλο κέντρο πλατωνικών φιλοσοφικών σπουδών, λιγότερο γνωστό, δημιουργήθηκε από τον Βησσαρίωνα, μαθητή του Πλήθωνα, με το όνομα </a:t>
            </a:r>
            <a:r>
              <a:rPr lang="el-GR" b="1" dirty="0" smtClean="0">
                <a:solidFill>
                  <a:schemeClr val="tx1"/>
                </a:solidFill>
              </a:rPr>
              <a:t>“</a:t>
            </a:r>
            <a:r>
              <a:rPr lang="el-GR" b="1" dirty="0" err="1" smtClean="0">
                <a:solidFill>
                  <a:schemeClr val="tx1"/>
                </a:solidFill>
              </a:rPr>
              <a:t>Βησσαριώνειος</a:t>
            </a:r>
            <a:r>
              <a:rPr lang="el-GR" b="1" dirty="0" smtClean="0">
                <a:solidFill>
                  <a:schemeClr val="tx1"/>
                </a:solidFill>
              </a:rPr>
              <a:t> </a:t>
            </a:r>
            <a:r>
              <a:rPr lang="el-GR" b="1" dirty="0" err="1" smtClean="0">
                <a:solidFill>
                  <a:schemeClr val="tx1"/>
                </a:solidFill>
              </a:rPr>
              <a:t>Ακαδημία”</a:t>
            </a:r>
            <a:r>
              <a:rPr lang="el-GR" dirty="0" err="1" smtClean="0">
                <a:solidFill>
                  <a:schemeClr val="tx1"/>
                </a:solidFill>
              </a:rPr>
              <a:t>στη</a:t>
            </a:r>
            <a:r>
              <a:rPr lang="el-GR" b="1" dirty="0" smtClean="0">
                <a:solidFill>
                  <a:schemeClr val="tx1"/>
                </a:solidFill>
              </a:rPr>
              <a:t> </a:t>
            </a:r>
            <a:r>
              <a:rPr lang="el-GR" dirty="0" smtClean="0"/>
              <a:t>Ρώμη και αναδείχτηκε σε ένα από τα κυριότερα κέντρα συνάντησης των σπουδαιότερων εκπροσώπων της Ιταλικής Αναγέννησης.</a:t>
            </a:r>
            <a:endParaRPr lang="el-GR" dirty="0"/>
          </a:p>
        </p:txBody>
      </p:sp>
      <p:pic>
        <p:nvPicPr>
          <p:cNvPr id="3" name="2 - Εικόνα" descr="received_1968749096715152-640x550.jpeg"/>
          <p:cNvPicPr>
            <a:picLocks noChangeAspect="1"/>
          </p:cNvPicPr>
          <p:nvPr/>
        </p:nvPicPr>
        <p:blipFill>
          <a:blip r:embed="rId2" cstate="print"/>
          <a:stretch>
            <a:fillRect/>
          </a:stretch>
        </p:blipFill>
        <p:spPr>
          <a:xfrm>
            <a:off x="4786314" y="0"/>
            <a:ext cx="4357686" cy="6858000"/>
          </a:xfrm>
          <a:prstGeom prst="rect">
            <a:avLst/>
          </a:prstGeom>
        </p:spPr>
      </p:pic>
      <p:sp>
        <p:nvSpPr>
          <p:cNvPr id="4" name="3 - Θέση αριθμού διαφάνειας"/>
          <p:cNvSpPr>
            <a:spLocks noGrp="1"/>
          </p:cNvSpPr>
          <p:nvPr>
            <p:ph type="sldNum" sz="quarter" idx="12"/>
          </p:nvPr>
        </p:nvSpPr>
        <p:spPr/>
        <p:txBody>
          <a:bodyPr/>
          <a:lstStyle/>
          <a:p>
            <a:fld id="{38140E41-B041-4C3D-9B54-D2A03EF1F8F5}" type="slidenum">
              <a:rPr lang="el-GR" smtClean="0"/>
              <a:pPr/>
              <a:t>16</a:t>
            </a:fld>
            <a:endParaRPr lang="el-G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1857356" y="110509"/>
            <a:ext cx="6819100" cy="6586418"/>
          </a:xfrm>
          <a:prstGeom prst="rect">
            <a:avLst/>
          </a:prstGeom>
          <a:ln w="9525">
            <a:solidFill>
              <a:schemeClr val="accent1"/>
            </a:solidFill>
            <a:miter lim="800000"/>
            <a:headEnd/>
            <a:tailEnd/>
          </a:ln>
          <a:effectLst/>
        </p:spPr>
        <p:style>
          <a:lnRef idx="0">
            <a:scrgbClr r="0" g="0" b="0"/>
          </a:lnRef>
          <a:fillRef idx="1001">
            <a:schemeClr val="lt2"/>
          </a:fillRef>
          <a:effectRef idx="0">
            <a:scrgbClr r="0" g="0" b="0"/>
          </a:effectRef>
          <a:fontRef idx="major"/>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lang="el-GR" sz="3200" b="1" dirty="0" smtClean="0">
                <a:solidFill>
                  <a:srgbClr val="C00000"/>
                </a:solidFill>
                <a:latin typeface="Mistral" pitchFamily="66" charset="0"/>
                <a:ea typeface="Calibri" pitchFamily="34" charset="0"/>
                <a:cs typeface="Arial" pitchFamily="34" charset="0"/>
              </a:rPr>
              <a:t>Η ΕΚΠΑΙΔΕΥΣΗ</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2600" b="0" i="0" u="none" strike="noStrike" cap="none" normalizeH="0" baseline="0" dirty="0" smtClean="0">
                <a:ln>
                  <a:noFill/>
                </a:ln>
                <a:solidFill>
                  <a:schemeClr val="tx1"/>
                </a:solidFill>
                <a:effectLst/>
                <a:ea typeface="Calibri" pitchFamily="34" charset="0"/>
                <a:cs typeface="Arial" pitchFamily="34" charset="0"/>
              </a:rPr>
              <a:t>Ήδη από </a:t>
            </a:r>
            <a:r>
              <a:rPr kumimoji="0" lang="el-GR" sz="2600" b="1" i="0" u="none" strike="noStrike" cap="none" normalizeH="0" baseline="0" dirty="0" smtClean="0">
                <a:ln>
                  <a:noFill/>
                </a:ln>
                <a:solidFill>
                  <a:schemeClr val="tx1"/>
                </a:solidFill>
                <a:effectLst/>
                <a:ea typeface="Calibri" pitchFamily="34" charset="0"/>
                <a:cs typeface="Arial" pitchFamily="34" charset="0"/>
              </a:rPr>
              <a:t>τον 14ο αιώνα </a:t>
            </a:r>
            <a:r>
              <a:rPr kumimoji="0" lang="el-GR" sz="2600" i="0" u="none" strike="noStrike" cap="none" normalizeH="0" baseline="0" dirty="0" smtClean="0">
                <a:ln>
                  <a:noFill/>
                </a:ln>
                <a:solidFill>
                  <a:schemeClr val="tx1"/>
                </a:solidFill>
                <a:effectLst/>
                <a:ea typeface="Calibri" pitchFamily="34" charset="0"/>
                <a:cs typeface="Arial" pitchFamily="34" charset="0"/>
              </a:rPr>
              <a:t>στην Ιταλία  </a:t>
            </a:r>
            <a:r>
              <a:rPr kumimoji="0" lang="el-GR" sz="2600" b="0" i="0" u="none" strike="noStrike" cap="none" normalizeH="0" baseline="0" dirty="0" smtClean="0">
                <a:ln>
                  <a:noFill/>
                </a:ln>
                <a:solidFill>
                  <a:schemeClr val="tx1"/>
                </a:solidFill>
                <a:effectLst/>
                <a:ea typeface="Calibri" pitchFamily="34" charset="0"/>
                <a:cs typeface="Arial" pitchFamily="34" charset="0"/>
              </a:rPr>
              <a:t>λειτουργούσαν </a:t>
            </a:r>
            <a:r>
              <a:rPr kumimoji="0" lang="el-GR" sz="2600" b="1" i="0" u="none" strike="noStrike" cap="none" normalizeH="0" baseline="0" dirty="0" smtClean="0">
                <a:ln>
                  <a:noFill/>
                </a:ln>
                <a:solidFill>
                  <a:schemeClr val="tx1"/>
                </a:solidFill>
                <a:effectLst/>
                <a:ea typeface="Calibri" pitchFamily="34" charset="0"/>
                <a:cs typeface="Arial" pitchFamily="34" charset="0"/>
              </a:rPr>
              <a:t>κρατικά, εκκλησιαστικά ή ιδιωτικά</a:t>
            </a:r>
            <a:r>
              <a:rPr kumimoji="0" lang="el-GR" sz="2600" b="1" i="0" u="none" strike="noStrike" cap="none" normalizeH="0" baseline="0" dirty="0" smtClean="0">
                <a:ln>
                  <a:noFill/>
                </a:ln>
                <a:solidFill>
                  <a:schemeClr val="tx1"/>
                </a:solidFill>
                <a:effectLst/>
                <a:ea typeface="Calibri" pitchFamily="34" charset="0"/>
                <a:cs typeface="Calibri" pitchFamily="34" charset="0"/>
              </a:rPr>
              <a:t> </a:t>
            </a:r>
            <a:r>
              <a:rPr kumimoji="0" lang="el-GR" sz="2600" b="1" i="0" u="none" strike="noStrike" cap="none" normalizeH="0" baseline="0" dirty="0" smtClean="0">
                <a:ln>
                  <a:noFill/>
                </a:ln>
                <a:solidFill>
                  <a:schemeClr val="tx1"/>
                </a:solidFill>
                <a:effectLst/>
                <a:ea typeface="Calibri" pitchFamily="34" charset="0"/>
                <a:cs typeface="Arial" pitchFamily="34" charset="0"/>
              </a:rPr>
              <a:t>σχολεία </a:t>
            </a:r>
            <a:r>
              <a:rPr kumimoji="0" lang="el-GR" sz="2600" b="0" i="0" u="none" strike="noStrike" cap="none" normalizeH="0" baseline="0" dirty="0" smtClean="0">
                <a:ln>
                  <a:noFill/>
                </a:ln>
                <a:solidFill>
                  <a:schemeClr val="tx1"/>
                </a:solidFill>
                <a:effectLst/>
                <a:ea typeface="Calibri" pitchFamily="34" charset="0"/>
                <a:cs typeface="Arial" pitchFamily="34" charset="0"/>
              </a:rPr>
              <a:t>που προσέφεραν το πρώτο στάδιο θεσμοθετημένης εκπαίδευσης. Αυτά τα σχολεία προσέφεραν </a:t>
            </a:r>
            <a:r>
              <a:rPr kumimoji="0" lang="el-GR" sz="2600" b="1" i="0" u="none" strike="noStrike" cap="none" normalizeH="0" baseline="0" dirty="0" smtClean="0">
                <a:ln>
                  <a:noFill/>
                </a:ln>
                <a:solidFill>
                  <a:schemeClr val="tx1"/>
                </a:solidFill>
                <a:effectLst/>
                <a:ea typeface="Calibri" pitchFamily="34" charset="0"/>
                <a:cs typeface="Arial" pitchFamily="34" charset="0"/>
              </a:rPr>
              <a:t>μαθήματα γλώσσας, που περιελάμβαναν και λατινικά, και  πρακτική αριθμητική (εκμάθηση του άβακα)</a:t>
            </a:r>
            <a:r>
              <a:rPr kumimoji="0" lang="el-GR" sz="2600" b="0" i="0" u="none" strike="noStrike" cap="none" normalizeH="0" baseline="0" dirty="0" smtClean="0">
                <a:ln>
                  <a:noFill/>
                </a:ln>
                <a:solidFill>
                  <a:schemeClr val="tx1"/>
                </a:solidFill>
                <a:effectLst/>
                <a:ea typeface="Calibri"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el-GR" sz="2600" dirty="0" smtClean="0"/>
              <a:t> Κατά τον </a:t>
            </a:r>
            <a:r>
              <a:rPr lang="el-GR" sz="2600" b="1" dirty="0" smtClean="0"/>
              <a:t>15ο και 16ο αιώνα </a:t>
            </a:r>
            <a:r>
              <a:rPr lang="el-GR" sz="2600" dirty="0" smtClean="0"/>
              <a:t>τα σχολεία θα πολλαπλασιαστούν και το πρόγραμμά τους θα εμπλουτιστεί προς μια </a:t>
            </a:r>
            <a:r>
              <a:rPr lang="el-GR" sz="2600" b="1" dirty="0" smtClean="0"/>
              <a:t>ουμανιστική κατεύθυνση (</a:t>
            </a:r>
            <a:r>
              <a:rPr lang="el-GR" sz="2600" b="1" dirty="0" err="1" smtClean="0"/>
              <a:t>studia</a:t>
            </a:r>
            <a:r>
              <a:rPr lang="el-GR" sz="2600" b="1" dirty="0" smtClean="0"/>
              <a:t> </a:t>
            </a:r>
            <a:r>
              <a:rPr lang="el-GR" sz="2600" b="1" dirty="0" err="1" smtClean="0"/>
              <a:t>humanitatis</a:t>
            </a:r>
            <a:r>
              <a:rPr lang="el-GR" sz="2600" b="1" dirty="0" smtClean="0"/>
              <a:t>)</a:t>
            </a:r>
            <a:r>
              <a:rPr lang="el-GR" sz="2600" dirty="0" smtClean="0"/>
              <a:t> με έμφαση στη </a:t>
            </a:r>
            <a:r>
              <a:rPr lang="el-GR" sz="2600" b="1" dirty="0" smtClean="0"/>
              <a:t>γραμματική, τη ρητορική, την ιστορία, την ποίηση και την ηθική φιλοσοφία, την εκμάθηση των λατινικών, συχνά και των ελληνικών.</a:t>
            </a:r>
          </a:p>
          <a:p>
            <a:pPr marL="0" marR="0" lvl="0" indent="0" algn="l" defTabSz="914400" rtl="0" eaLnBrk="1" fontAlgn="base" latinLnBrk="0" hangingPunct="1">
              <a:lnSpc>
                <a:spcPct val="100000"/>
              </a:lnSpc>
              <a:spcBef>
                <a:spcPct val="0"/>
              </a:spcBef>
              <a:spcAft>
                <a:spcPct val="0"/>
              </a:spcAft>
              <a:buClrTx/>
              <a:buSzTx/>
              <a:tabLst/>
            </a:pPr>
            <a:endParaRPr kumimoji="0" lang="el-GR" sz="2600" b="0" i="0" u="none" strike="noStrike" cap="none" normalizeH="0" baseline="0" dirty="0" smtClean="0">
              <a:ln>
                <a:noFill/>
              </a:ln>
              <a:solidFill>
                <a:schemeClr val="tx1"/>
              </a:solidFill>
              <a:effectLst/>
              <a:cs typeface="Arial" pitchFamily="34" charset="0"/>
            </a:endParaRPr>
          </a:p>
        </p:txBody>
      </p:sp>
      <p:sp>
        <p:nvSpPr>
          <p:cNvPr id="3" name="2 - TextBox"/>
          <p:cNvSpPr txBox="1"/>
          <p:nvPr/>
        </p:nvSpPr>
        <p:spPr>
          <a:xfrm rot="16200000" flipV="1">
            <a:off x="-2963569" y="3334106"/>
            <a:ext cx="6526508" cy="144000"/>
          </a:xfrm>
          <a:prstGeom prst="rect">
            <a:avLst/>
          </a:prstGeom>
          <a:solidFill>
            <a:srgbClr val="FF0000"/>
          </a:solidFill>
        </p:spPr>
        <p:txBody>
          <a:bodyPr wrap="square" rtlCol="0">
            <a:spAutoFit/>
          </a:bodyPr>
          <a:lstStyle/>
          <a:p>
            <a:endParaRPr lang="el-GR" dirty="0"/>
          </a:p>
        </p:txBody>
      </p:sp>
      <p:sp>
        <p:nvSpPr>
          <p:cNvPr id="30723" name="AutoShape 3" descr="Αποτέλεσμα εικόνας για αναγεννηση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6" name="5 - Εικόνα" descr="images (1).jpg"/>
          <p:cNvPicPr>
            <a:picLocks noChangeAspect="1"/>
          </p:cNvPicPr>
          <p:nvPr/>
        </p:nvPicPr>
        <p:blipFill>
          <a:blip r:embed="rId2" cstate="print"/>
          <a:stretch>
            <a:fillRect/>
          </a:stretch>
        </p:blipFill>
        <p:spPr>
          <a:xfrm>
            <a:off x="500034" y="1857364"/>
            <a:ext cx="1296144" cy="1412776"/>
          </a:xfrm>
          <a:prstGeom prst="rect">
            <a:avLst/>
          </a:prstGeom>
        </p:spPr>
      </p:pic>
      <p:sp>
        <p:nvSpPr>
          <p:cNvPr id="7" name="6 - Θέση αριθμού διαφάνειας"/>
          <p:cNvSpPr>
            <a:spLocks noGrp="1"/>
          </p:cNvSpPr>
          <p:nvPr>
            <p:ph type="sldNum" sz="quarter" idx="12"/>
          </p:nvPr>
        </p:nvSpPr>
        <p:spPr/>
        <p:txBody>
          <a:bodyPr/>
          <a:lstStyle/>
          <a:p>
            <a:fld id="{38140E41-B041-4C3D-9B54-D2A03EF1F8F5}" type="slidenum">
              <a:rPr lang="el-GR" smtClean="0"/>
              <a:pPr/>
              <a:t>17</a:t>
            </a:fld>
            <a:endParaRPr lang="el-G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332656"/>
            <a:ext cx="8496944" cy="612475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fontAlgn="base">
              <a:spcBef>
                <a:spcPct val="0"/>
              </a:spcBef>
              <a:spcAft>
                <a:spcPct val="0"/>
              </a:spcAft>
              <a:buFont typeface="Wingdings" pitchFamily="2" charset="2"/>
              <a:buChar char="Ø"/>
            </a:pPr>
            <a:r>
              <a:rPr lang="el-GR" sz="2800" dirty="0" smtClean="0"/>
              <a:t>Στα </a:t>
            </a:r>
            <a:r>
              <a:rPr lang="el-GR" sz="2800" b="1" dirty="0" smtClean="0"/>
              <a:t>δημόσια και ιδιωτικά σχολεία </a:t>
            </a:r>
            <a:r>
              <a:rPr lang="el-GR" sz="2800" dirty="0" smtClean="0"/>
              <a:t>φοιτούσαν κατά κανόνα </a:t>
            </a:r>
            <a:r>
              <a:rPr lang="el-GR" sz="2800" b="1" dirty="0" smtClean="0"/>
              <a:t>αγόρια</a:t>
            </a:r>
            <a:r>
              <a:rPr lang="el-GR" sz="2800" dirty="0" smtClean="0"/>
              <a:t> των </a:t>
            </a:r>
            <a:r>
              <a:rPr lang="el-GR" sz="2800" b="1" dirty="0" smtClean="0"/>
              <a:t>μεσαίων και ανώτερων κοινωνικών στρωμάτων</a:t>
            </a:r>
            <a:r>
              <a:rPr lang="el-GR" sz="2800" dirty="0" smtClean="0"/>
              <a:t>. </a:t>
            </a:r>
          </a:p>
          <a:p>
            <a:pPr lvl="0" fontAlgn="base">
              <a:spcBef>
                <a:spcPct val="0"/>
              </a:spcBef>
              <a:spcAft>
                <a:spcPct val="0"/>
              </a:spcAft>
              <a:buFont typeface="Wingdings" pitchFamily="2" charset="2"/>
              <a:buChar char="Ø"/>
            </a:pPr>
            <a:r>
              <a:rPr lang="el-GR" sz="2800" dirty="0" smtClean="0"/>
              <a:t>Στόχος αυτής της εκπαίδευσης ήταν η </a:t>
            </a:r>
            <a:r>
              <a:rPr lang="el-GR" sz="2800" b="1" dirty="0" smtClean="0"/>
              <a:t>παροχή των βάσεων για περαιτέρω πανεπιστημιακή μόρφωση</a:t>
            </a:r>
            <a:r>
              <a:rPr lang="el-GR" sz="2800" dirty="0" smtClean="0"/>
              <a:t>, κατά παράδοση στο περίφημο Πανεπιστήμιο της Πάδοβα, και τη </a:t>
            </a:r>
            <a:r>
              <a:rPr lang="el-GR" sz="2800" b="1" dirty="0" smtClean="0"/>
              <a:t>στελέχωση του διοικητικού και γραφειοκρατικού μηχανισμού</a:t>
            </a:r>
            <a:r>
              <a:rPr lang="el-GR" sz="2800" dirty="0" smtClean="0"/>
              <a:t>, ενώ η εκμάθηση της </a:t>
            </a:r>
            <a:r>
              <a:rPr lang="el-GR" sz="2800" b="1" dirty="0" smtClean="0"/>
              <a:t>πρακτικής αριθμητικής  </a:t>
            </a:r>
            <a:r>
              <a:rPr lang="el-GR" sz="2800" dirty="0" smtClean="0"/>
              <a:t>ταυτόχρονα προετοίμαζε τους μαθητές που μελλοντικά θα στρέφονταν προς τις </a:t>
            </a:r>
            <a:r>
              <a:rPr lang="el-GR" sz="2800" b="1" dirty="0" smtClean="0"/>
              <a:t>εμπορικές δραστηριότητες</a:t>
            </a:r>
            <a:r>
              <a:rPr lang="el-GR" sz="2800" smtClean="0"/>
              <a:t>. </a:t>
            </a:r>
            <a:endParaRPr lang="el-GR" sz="2800" dirty="0" smtClean="0"/>
          </a:p>
          <a:p>
            <a:pPr lvl="0" fontAlgn="base">
              <a:spcBef>
                <a:spcPct val="0"/>
              </a:spcBef>
              <a:spcAft>
                <a:spcPct val="0"/>
              </a:spcAft>
              <a:buFont typeface="Wingdings" pitchFamily="2" charset="2"/>
              <a:buChar char="Ø"/>
            </a:pPr>
            <a:r>
              <a:rPr lang="el-GR" sz="2800" dirty="0" smtClean="0"/>
              <a:t>Τα </a:t>
            </a:r>
            <a:r>
              <a:rPr lang="el-GR" sz="2800" b="1" dirty="0" smtClean="0"/>
              <a:t>εκκλησιαστικά σχολεία  </a:t>
            </a:r>
            <a:r>
              <a:rPr lang="el-GR" sz="2800" dirty="0" smtClean="0"/>
              <a:t>απευθύνονταν στα αγόρια της κοινωνικής και οικονομικής ελίτ που προορίζονταν για </a:t>
            </a:r>
            <a:r>
              <a:rPr lang="el-GR" sz="2800" b="1" dirty="0" smtClean="0"/>
              <a:t>εκκλησιαστική σταδιοδρομία</a:t>
            </a:r>
            <a:r>
              <a:rPr lang="el-GR" sz="2800" dirty="0" smtClean="0"/>
              <a:t>. </a:t>
            </a:r>
          </a:p>
        </p:txBody>
      </p:sp>
      <p:sp>
        <p:nvSpPr>
          <p:cNvPr id="3" name="2 - Θέση αριθμού διαφάνειας"/>
          <p:cNvSpPr>
            <a:spLocks noGrp="1"/>
          </p:cNvSpPr>
          <p:nvPr>
            <p:ph type="sldNum" sz="quarter" idx="12"/>
          </p:nvPr>
        </p:nvSpPr>
        <p:spPr/>
        <p:txBody>
          <a:bodyPr/>
          <a:lstStyle/>
          <a:p>
            <a:fld id="{38140E41-B041-4C3D-9B54-D2A03EF1F8F5}" type="slidenum">
              <a:rPr lang="el-GR" smtClean="0"/>
              <a:pPr/>
              <a:t>18</a:t>
            </a:fld>
            <a:endParaRPr lang="el-G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4067944" y="0"/>
            <a:ext cx="5076056" cy="683110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3200" b="1" i="0" u="none" strike="noStrike" cap="none" normalizeH="0" baseline="0" dirty="0" smtClean="0">
                <a:ln>
                  <a:noFill/>
                </a:ln>
                <a:solidFill>
                  <a:srgbClr val="7030A0"/>
                </a:solidFill>
                <a:effectLst/>
                <a:latin typeface="Mistral" pitchFamily="66" charset="0"/>
                <a:ea typeface="Calibri" pitchFamily="34" charset="0"/>
                <a:cs typeface="Arial" pitchFamily="34" charset="0"/>
              </a:rPr>
              <a:t>Η ΕΚΠΑΙΔΕΥΣΗ ΤΩΝ ΓΥΝΑΙΚΩΝ</a:t>
            </a:r>
            <a:endParaRPr kumimoji="0" lang="en-US" sz="3200" b="1" i="0" u="none" strike="noStrike" cap="none" normalizeH="0" baseline="0" dirty="0" smtClean="0">
              <a:ln>
                <a:noFill/>
              </a:ln>
              <a:solidFill>
                <a:srgbClr val="7030A0"/>
              </a:solidFill>
              <a:effectLst/>
              <a:latin typeface="Mistral" pitchFamily="66"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2600" b="1" i="0" u="none" strike="noStrike" cap="none" normalizeH="0" baseline="0" dirty="0" smtClean="0">
              <a:ln>
                <a:noFill/>
              </a:ln>
              <a:solidFill>
                <a:srgbClr val="7030A0"/>
              </a:solidFill>
              <a:effectLst/>
              <a:latin typeface="Mistral" pitchFamily="66"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l-GR" sz="2600" b="0" i="0" u="none" strike="noStrike" cap="none" normalizeH="0" baseline="0" dirty="0" smtClean="0">
                <a:ln>
                  <a:noFill/>
                </a:ln>
                <a:solidFill>
                  <a:schemeClr val="tx1"/>
                </a:solidFill>
                <a:effectLst/>
                <a:ea typeface="Calibri" pitchFamily="34" charset="0"/>
                <a:cs typeface="Arial" pitchFamily="34" charset="0"/>
              </a:rPr>
              <a:t>Παρά τη σταδιακή διεύρυνση των εκπαιδευτικών στόχων και προγραμμάτων τόσο στην Ιταλία, όσο και στην υπόλοιπη Ευρώπη, ο πληθυσμός στο μεγαλύτερο μέρος του παρέμενε αναλφάβητος.</a:t>
            </a:r>
            <a:endParaRPr kumimoji="0" lang="en-US" sz="2600" b="0" i="0" u="none" strike="noStrike" cap="none" normalizeH="0" baseline="0" dirty="0" smtClean="0">
              <a:ln>
                <a:noFill/>
              </a:ln>
              <a:solidFill>
                <a:schemeClr val="tx1"/>
              </a:solidFill>
              <a:effectLst/>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tabLst/>
            </a:pPr>
            <a:endParaRPr kumimoji="0" lang="el-GR" sz="2600" b="0" i="0" u="none" strike="noStrike" cap="none" normalizeH="0" baseline="0" dirty="0" smtClean="0">
              <a:ln>
                <a:noFill/>
              </a:ln>
              <a:solidFill>
                <a:schemeClr val="tx1"/>
              </a:solidFill>
              <a:effectLst/>
              <a:ea typeface="Calibri" pitchFamily="34" charset="0"/>
              <a:cs typeface="Arial" pitchFamily="34" charset="0"/>
            </a:endParaRPr>
          </a:p>
          <a:p>
            <a:pPr>
              <a:buFont typeface="Wingdings" pitchFamily="2" charset="2"/>
              <a:buChar char="Ø"/>
            </a:pPr>
            <a:r>
              <a:rPr kumimoji="0" lang="el-GR" sz="2600" b="0" i="0" u="none" strike="noStrike" cap="none" normalizeH="0" baseline="0" dirty="0" smtClean="0">
                <a:ln>
                  <a:noFill/>
                </a:ln>
                <a:solidFill>
                  <a:schemeClr val="tx1"/>
                </a:solidFill>
                <a:effectLst/>
                <a:ea typeface="Calibri" pitchFamily="34" charset="0"/>
                <a:cs typeface="Arial" pitchFamily="34" charset="0"/>
              </a:rPr>
              <a:t>Σύμφωνα με τις εκτιμήσεις του Paul Grendler, κατά το δεύτερο μισό του 16ου αιώνα ανάγνωση γνώριζε περίπου το 33% των ανδρών και το 12-13% των γυναικών.</a:t>
            </a:r>
          </a:p>
          <a:p>
            <a:r>
              <a:rPr kumimoji="0" lang="el-GR" sz="2600" b="0" i="0" u="none" strike="noStrike" cap="none" normalizeH="0" baseline="0" dirty="0" smtClean="0">
                <a:ln>
                  <a:noFill/>
                </a:ln>
                <a:solidFill>
                  <a:schemeClr val="tx1"/>
                </a:solidFill>
                <a:effectLst/>
                <a:ea typeface="Calibri" pitchFamily="34" charset="0"/>
                <a:cs typeface="Arial" pitchFamily="34" charset="0"/>
              </a:rPr>
              <a:t> </a:t>
            </a:r>
            <a:endParaRPr lang="el-GR" sz="2600" dirty="0" smtClean="0"/>
          </a:p>
          <a:p>
            <a:pPr lvl="0" eaLnBrk="0" fontAlgn="base" hangingPunct="0">
              <a:spcBef>
                <a:spcPct val="0"/>
              </a:spcBef>
              <a:spcAft>
                <a:spcPct val="0"/>
              </a:spcAft>
            </a:pPr>
            <a:endParaRPr kumimoji="0" lang="el-GR" sz="1600" b="0" i="0" u="none" strike="noStrike" cap="none" normalizeH="0" baseline="0" dirty="0" smtClean="0">
              <a:ln>
                <a:noFill/>
              </a:ln>
              <a:solidFill>
                <a:schemeClr val="tx1"/>
              </a:solidFill>
              <a:effectLst/>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5 - Εικόνα" descr="DP869284.jpg"/>
          <p:cNvPicPr>
            <a:picLocks noChangeAspect="1"/>
          </p:cNvPicPr>
          <p:nvPr/>
        </p:nvPicPr>
        <p:blipFill>
          <a:blip r:embed="rId2" cstate="print"/>
          <a:stretch>
            <a:fillRect/>
          </a:stretch>
        </p:blipFill>
        <p:spPr>
          <a:xfrm>
            <a:off x="0" y="0"/>
            <a:ext cx="4071934" cy="6858000"/>
          </a:xfrm>
          <a:prstGeom prst="rect">
            <a:avLst/>
          </a:prstGeom>
        </p:spPr>
      </p:pic>
      <p:sp>
        <p:nvSpPr>
          <p:cNvPr id="4" name="3 - Θέση αριθμού διαφάνειας"/>
          <p:cNvSpPr>
            <a:spLocks noGrp="1"/>
          </p:cNvSpPr>
          <p:nvPr>
            <p:ph type="sldNum" sz="quarter" idx="12"/>
          </p:nvPr>
        </p:nvSpPr>
        <p:spPr/>
        <p:txBody>
          <a:bodyPr/>
          <a:lstStyle/>
          <a:p>
            <a:fld id="{38140E41-B041-4C3D-9B54-D2A03EF1F8F5}" type="slidenum">
              <a:rPr lang="el-GR" smtClean="0"/>
              <a:pPr/>
              <a:t>19</a:t>
            </a:fld>
            <a:endParaRPr lang="el-GR"/>
          </a:p>
        </p:txBody>
      </p:sp>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l-GR" dirty="0" smtClean="0"/>
              <a:t>Το 2</a:t>
            </a:r>
            <a:r>
              <a:rPr lang="el-GR" baseline="30000" dirty="0" smtClean="0"/>
              <a:t>ο</a:t>
            </a:r>
            <a:r>
              <a:rPr lang="el-GR" dirty="0" smtClean="0"/>
              <a:t> Γυμνάσιο Πεύκης </a:t>
            </a:r>
            <a:endParaRPr lang="el-GR" dirty="0"/>
          </a:p>
        </p:txBody>
      </p:sp>
      <p:sp>
        <p:nvSpPr>
          <p:cNvPr id="3" name="Content Placeholder 2"/>
          <p:cNvSpPr>
            <a:spLocks noGrp="1"/>
          </p:cNvSpPr>
          <p:nvPr>
            <p:ph idx="1"/>
          </p:nvPr>
        </p:nvSpPr>
        <p:spPr>
          <a:xfrm>
            <a:off x="457200" y="1600200"/>
            <a:ext cx="8329642" cy="4525963"/>
          </a:xfrm>
        </p:spPr>
        <p:style>
          <a:lnRef idx="3">
            <a:schemeClr val="lt1"/>
          </a:lnRef>
          <a:fillRef idx="1">
            <a:schemeClr val="accent2"/>
          </a:fillRef>
          <a:effectRef idx="1">
            <a:schemeClr val="accent2"/>
          </a:effectRef>
          <a:fontRef idx="minor">
            <a:schemeClr val="lt1"/>
          </a:fontRef>
        </p:style>
        <p:txBody>
          <a:bodyPr/>
          <a:lstStyle/>
          <a:p>
            <a:r>
              <a:rPr lang="el-GR" dirty="0" smtClean="0"/>
              <a:t>Συμμετέχει με την εργασία </a:t>
            </a:r>
          </a:p>
          <a:p>
            <a:pPr algn="ctr">
              <a:buNone/>
            </a:pPr>
            <a:r>
              <a:rPr lang="el-GR" sz="6000" i="1" dirty="0" smtClean="0">
                <a:latin typeface="Bookman Old Style" pitchFamily="18" charset="0"/>
              </a:rPr>
              <a:t>«Η ΕΚΠΑΙΔΕΥΣΗ </a:t>
            </a:r>
          </a:p>
          <a:p>
            <a:pPr algn="ctr">
              <a:buNone/>
            </a:pPr>
            <a:r>
              <a:rPr lang="el-GR" sz="6000" i="1" dirty="0" smtClean="0">
                <a:latin typeface="Bookman Old Style" pitchFamily="18" charset="0"/>
              </a:rPr>
              <a:t>ΚΑΤΑ ΤΗΝ </a:t>
            </a:r>
          </a:p>
          <a:p>
            <a:pPr algn="ctr">
              <a:buNone/>
            </a:pPr>
            <a:r>
              <a:rPr lang="el-GR" sz="6000" i="1" dirty="0" smtClean="0">
                <a:latin typeface="Bookman Old Style" pitchFamily="18" charset="0"/>
              </a:rPr>
              <a:t>ΑΝΑΓΕΝΝΗΣΗ»</a:t>
            </a:r>
            <a:endParaRPr lang="el-GR" sz="6000" i="1" dirty="0">
              <a:latin typeface="Bookman Old Style" pitchFamily="18" charset="0"/>
            </a:endParaRPr>
          </a:p>
        </p:txBody>
      </p:sp>
      <p:sp>
        <p:nvSpPr>
          <p:cNvPr id="4" name="3 - Θέση αριθμού διαφάνειας"/>
          <p:cNvSpPr>
            <a:spLocks noGrp="1"/>
          </p:cNvSpPr>
          <p:nvPr>
            <p:ph type="sldNum" sz="quarter" idx="12"/>
          </p:nvPr>
        </p:nvSpPr>
        <p:spPr/>
        <p:txBody>
          <a:bodyPr/>
          <a:lstStyle/>
          <a:p>
            <a:fld id="{38140E41-B041-4C3D-9B54-D2A03EF1F8F5}" type="slidenum">
              <a:rPr lang="el-GR" smtClean="0"/>
              <a:pPr/>
              <a:t>2</a:t>
            </a:fld>
            <a:endParaRPr lang="el-G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332656"/>
            <a:ext cx="8358246" cy="634077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buFont typeface="Wingdings" pitchFamily="2" charset="2"/>
              <a:buChar char="Ø"/>
            </a:pPr>
            <a:r>
              <a:rPr lang="el-GR" sz="2800" dirty="0" smtClean="0"/>
              <a:t>Η </a:t>
            </a:r>
            <a:r>
              <a:rPr lang="el-GR" sz="2800" b="1" dirty="0" smtClean="0"/>
              <a:t>γυναικεία εκπαίδευση </a:t>
            </a:r>
            <a:r>
              <a:rPr lang="el-GR" sz="2800" dirty="0" smtClean="0"/>
              <a:t>ακολούθησε διαφορετικούς κανόνες και διαδρομές. Κατά κανόνα αποσκοπούσε στην </a:t>
            </a:r>
            <a:r>
              <a:rPr lang="el-GR" sz="2800" b="1" dirty="0" smtClean="0"/>
              <a:t>ηθική διάπλαση</a:t>
            </a:r>
            <a:r>
              <a:rPr lang="el-GR" sz="2800" dirty="0" smtClean="0"/>
              <a:t>, παρά στην απόκτηση εφοδίων για μελλοντική εργασία ή στελέχωση του κρατικού μηχανισμού. </a:t>
            </a:r>
          </a:p>
          <a:p>
            <a:pPr>
              <a:buFont typeface="Wingdings" pitchFamily="2" charset="2"/>
              <a:buChar char="Ø"/>
            </a:pPr>
            <a:r>
              <a:rPr lang="el-GR" sz="2800" dirty="0" smtClean="0"/>
              <a:t>Η έκταση και το είδος της εκπαίδευσης που λάμβαναν τα κορίτσια εξαρτιόταν πρωτίστως από την </a:t>
            </a:r>
            <a:r>
              <a:rPr lang="el-GR" sz="2800" b="1" dirty="0" smtClean="0"/>
              <a:t>κοινωνική θέση τους και τις οικογενειακές επιλογές</a:t>
            </a:r>
            <a:r>
              <a:rPr lang="el-GR" sz="2800" dirty="0" smtClean="0"/>
              <a:t>.</a:t>
            </a:r>
          </a:p>
          <a:p>
            <a:pPr>
              <a:buFont typeface="Wingdings" pitchFamily="2" charset="2"/>
              <a:buChar char="Ø"/>
            </a:pPr>
            <a:r>
              <a:rPr lang="el-GR" sz="2800" dirty="0" smtClean="0"/>
              <a:t> Η εκπαίδευση των γυναικών των μεσαίων και ανώτερων κοινωνικών στρωμάτων, συνήθως περιοριζόταν στην </a:t>
            </a:r>
            <a:r>
              <a:rPr lang="el-GR" sz="2800" b="1" dirty="0" smtClean="0"/>
              <a:t>εκμάθηση γραφής, ανάγνωσης και μουσικής και στη λεγόμενη «εκμάθηση των αρετών» που συνοψίζονταν στο τρίπτυχο αγνότητα-σιωπή-υπακοή.</a:t>
            </a:r>
            <a:endParaRPr lang="el-GR" sz="2800" b="1" dirty="0"/>
          </a:p>
        </p:txBody>
      </p:sp>
      <p:sp>
        <p:nvSpPr>
          <p:cNvPr id="3" name="2 - Θέση αριθμού διαφάνειας"/>
          <p:cNvSpPr>
            <a:spLocks noGrp="1"/>
          </p:cNvSpPr>
          <p:nvPr>
            <p:ph type="sldNum" sz="quarter" idx="12"/>
          </p:nvPr>
        </p:nvSpPr>
        <p:spPr/>
        <p:txBody>
          <a:bodyPr/>
          <a:lstStyle/>
          <a:p>
            <a:fld id="{38140E41-B041-4C3D-9B54-D2A03EF1F8F5}" type="slidenum">
              <a:rPr lang="el-GR" smtClean="0"/>
              <a:pPr/>
              <a:t>20</a:t>
            </a:fld>
            <a:endParaRPr lang="el-G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14282" y="214290"/>
          <a:ext cx="8715436" cy="6357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 Θέση αριθμού διαφάνειας"/>
          <p:cNvSpPr>
            <a:spLocks noGrp="1"/>
          </p:cNvSpPr>
          <p:nvPr>
            <p:ph type="sldNum" sz="quarter" idx="12"/>
          </p:nvPr>
        </p:nvSpPr>
        <p:spPr/>
        <p:txBody>
          <a:bodyPr/>
          <a:lstStyle/>
          <a:p>
            <a:fld id="{38140E41-B041-4C3D-9B54-D2A03EF1F8F5}" type="slidenum">
              <a:rPr lang="el-GR" smtClean="0"/>
              <a:pPr/>
              <a:t>21</a:t>
            </a:fld>
            <a:endParaRPr lang="el-GR"/>
          </a:p>
        </p:txBody>
      </p:sp>
    </p:spTree>
  </p:cSld>
  <p:clrMapOvr>
    <a:masterClrMapping/>
  </p:clrMapOvr>
  <p:transition>
    <p:pull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Διάγραμμα"/>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 Θέση αριθμού διαφάνειας"/>
          <p:cNvSpPr>
            <a:spLocks noGrp="1"/>
          </p:cNvSpPr>
          <p:nvPr>
            <p:ph type="sldNum" sz="quarter" idx="12"/>
          </p:nvPr>
        </p:nvSpPr>
        <p:spPr/>
        <p:txBody>
          <a:bodyPr/>
          <a:lstStyle/>
          <a:p>
            <a:fld id="{38140E41-B041-4C3D-9B54-D2A03EF1F8F5}" type="slidenum">
              <a:rPr lang="el-GR" smtClean="0"/>
              <a:pPr/>
              <a:t>22</a:t>
            </a:fld>
            <a:endParaRPr lang="el-G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8140E41-B041-4C3D-9B54-D2A03EF1F8F5}" type="slidenum">
              <a:rPr lang="el-GR" smtClean="0"/>
              <a:pPr/>
              <a:t>23</a:t>
            </a:fld>
            <a:endParaRPr lang="el-GR"/>
          </a:p>
        </p:txBody>
      </p:sp>
      <p:graphicFrame>
        <p:nvGraphicFramePr>
          <p:cNvPr id="3" name="Diagram 2"/>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248b.jpg"/>
          <p:cNvPicPr>
            <a:picLocks noChangeAspect="1"/>
          </p:cNvPicPr>
          <p:nvPr/>
        </p:nvPicPr>
        <p:blipFill>
          <a:blip r:embed="rId2" cstate="print"/>
          <a:stretch>
            <a:fillRect/>
          </a:stretch>
        </p:blipFill>
        <p:spPr>
          <a:xfrm>
            <a:off x="0" y="0"/>
            <a:ext cx="9144000" cy="6921573"/>
          </a:xfrm>
          <a:prstGeom prst="rect">
            <a:avLst/>
          </a:prstGeom>
        </p:spPr>
      </p:pic>
      <p:sp>
        <p:nvSpPr>
          <p:cNvPr id="4" name="3 - Θέση αριθμού διαφάνειας"/>
          <p:cNvSpPr>
            <a:spLocks noGrp="1"/>
          </p:cNvSpPr>
          <p:nvPr>
            <p:ph type="sldNum" sz="quarter" idx="12"/>
          </p:nvPr>
        </p:nvSpPr>
        <p:spPr/>
        <p:txBody>
          <a:bodyPr/>
          <a:lstStyle/>
          <a:p>
            <a:fld id="{38140E41-B041-4C3D-9B54-D2A03EF1F8F5}" type="slidenum">
              <a:rPr lang="el-GR" smtClean="0"/>
              <a:pPr/>
              <a:t>24</a:t>
            </a:fld>
            <a:endParaRPr lang="el-G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0" y="0"/>
            <a:ext cx="9144000" cy="6858000"/>
          </a:xfrm>
          <a:prstGeom prst="rect">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noAutofit/>
          </a:bodyPr>
          <a:lstStyle/>
          <a:p>
            <a:pPr fontAlgn="base">
              <a:spcBef>
                <a:spcPct val="0"/>
              </a:spcBef>
              <a:spcAft>
                <a:spcPct val="0"/>
              </a:spcAft>
            </a:pPr>
            <a:r>
              <a:rPr lang="el-GR" sz="2800" b="1" dirty="0" smtClean="0">
                <a:solidFill>
                  <a:srgbClr val="FF0000"/>
                </a:solidFill>
                <a:latin typeface="Mistral" pitchFamily="66" charset="0"/>
              </a:rPr>
              <a:t>                      </a:t>
            </a:r>
            <a:r>
              <a:rPr lang="el-GR" sz="2800" b="1" i="1" dirty="0" smtClean="0">
                <a:solidFill>
                  <a:srgbClr val="FF0000"/>
                </a:solidFill>
                <a:latin typeface="+mj-lt"/>
              </a:rPr>
              <a:t>Ο θεσμός του «</a:t>
            </a:r>
            <a:r>
              <a:rPr lang="en-US" sz="2800" b="1" i="1" dirty="0" smtClean="0">
                <a:solidFill>
                  <a:srgbClr val="FF0000"/>
                </a:solidFill>
                <a:latin typeface="+mj-lt"/>
              </a:rPr>
              <a:t>Gymnasium</a:t>
            </a:r>
            <a:r>
              <a:rPr lang="el-GR" sz="2800" b="1" i="1" dirty="0" smtClean="0">
                <a:solidFill>
                  <a:srgbClr val="FF0000"/>
                </a:solidFill>
                <a:latin typeface="+mj-lt"/>
              </a:rPr>
              <a:t>»:</a:t>
            </a:r>
            <a:r>
              <a:rPr lang="el-GR" sz="2800" b="1" i="1" dirty="0" smtClean="0">
                <a:latin typeface="+mj-lt"/>
              </a:rPr>
              <a:t> </a:t>
            </a:r>
          </a:p>
          <a:p>
            <a:pPr fontAlgn="base">
              <a:spcBef>
                <a:spcPct val="0"/>
              </a:spcBef>
              <a:spcAft>
                <a:spcPct val="0"/>
              </a:spcAft>
              <a:buFont typeface="Wingdings" pitchFamily="2" charset="2"/>
              <a:buChar char="Ø"/>
            </a:pPr>
            <a:r>
              <a:rPr lang="el-GR" sz="2400" dirty="0" smtClean="0"/>
              <a:t>Ιδρύεται</a:t>
            </a:r>
            <a:r>
              <a:rPr lang="en-US" sz="2400" dirty="0" smtClean="0"/>
              <a:t> </a:t>
            </a:r>
            <a:r>
              <a:rPr lang="el-GR" sz="2400" dirty="0" smtClean="0"/>
              <a:t>τον </a:t>
            </a:r>
            <a:r>
              <a:rPr lang="el-GR" sz="2400" b="1" dirty="0" smtClean="0"/>
              <a:t>15</a:t>
            </a:r>
            <a:r>
              <a:rPr lang="el-GR" sz="2400" b="1" baseline="30000" dirty="0" smtClean="0"/>
              <a:t>ο</a:t>
            </a:r>
            <a:r>
              <a:rPr lang="el-GR" sz="2400" b="1" dirty="0" smtClean="0"/>
              <a:t> αιώνα  στο Στρασβούργο </a:t>
            </a:r>
            <a:r>
              <a:rPr lang="el-GR" sz="2400" dirty="0" smtClean="0"/>
              <a:t>και στόχο έχει την παροχή κοσμικής και χριστιανικής εκπαίδευσης στη νεολαία.</a:t>
            </a:r>
            <a:endParaRPr lang="el-GR" sz="2400" dirty="0" smtClean="0">
              <a:solidFill>
                <a:srgbClr val="FF0000"/>
              </a:solidFill>
              <a:latin typeface="Comic Sans MS" pitchFamily="66" charset="0"/>
            </a:endParaRPr>
          </a:p>
          <a:p>
            <a:pPr lvl="0" fontAlgn="base">
              <a:spcBef>
                <a:spcPct val="0"/>
              </a:spcBef>
              <a:spcAft>
                <a:spcPct val="0"/>
              </a:spcAft>
            </a:pPr>
            <a:r>
              <a:rPr kumimoji="0" lang="el-GR" sz="2400" b="0" i="0" u="none" strike="noStrike" cap="none" normalizeH="0" dirty="0" smtClean="0">
                <a:ln>
                  <a:noFill/>
                </a:ln>
                <a:solidFill>
                  <a:schemeClr val="tx1"/>
                </a:solidFill>
                <a:effectLst/>
                <a:ea typeface="Calibri" pitchFamily="34" charset="0"/>
                <a:cs typeface="Arial" pitchFamily="34" charset="0"/>
              </a:rPr>
              <a:t> </a:t>
            </a:r>
            <a:r>
              <a:rPr kumimoji="0" lang="el-GR" sz="2400" b="0" i="0" u="none" strike="noStrike" cap="none" normalizeH="0" baseline="0" dirty="0" smtClean="0">
                <a:ln>
                  <a:noFill/>
                </a:ln>
                <a:solidFill>
                  <a:schemeClr val="tx1"/>
                </a:solidFill>
                <a:effectLst/>
                <a:ea typeface="Calibri" pitchFamily="34" charset="0"/>
                <a:cs typeface="Arial" pitchFamily="34" charset="0"/>
              </a:rPr>
              <a:t>Στην Ιταλία (Φλωρεντία, Βενετία, Φεράρα, Μάντοβα, Βερόνα, Μιλάνο, Πάντοβα), διάσημοι δάσκαλοι ίδρυσαν ιδιωτικά γυμνάσια</a:t>
            </a:r>
            <a:r>
              <a:rPr kumimoji="0" lang="en-US" sz="2400" b="0" i="0" u="none" strike="noStrike" cap="none" normalizeH="0" baseline="0" dirty="0" smtClean="0">
                <a:ln>
                  <a:noFill/>
                </a:ln>
                <a:solidFill>
                  <a:schemeClr val="tx1"/>
                </a:solidFill>
                <a:effectLst/>
                <a:ea typeface="Calibri" pitchFamily="34" charset="0"/>
                <a:cs typeface="Arial" pitchFamily="34" charset="0"/>
              </a:rPr>
              <a:t>,</a:t>
            </a:r>
            <a:r>
              <a:rPr lang="el-GR" sz="2400" b="1" dirty="0" smtClean="0">
                <a:solidFill>
                  <a:schemeClr val="tx1"/>
                </a:solidFill>
                <a:ea typeface="Calibri" pitchFamily="34" charset="0"/>
                <a:cs typeface="Arial" pitchFamily="34" charset="0"/>
              </a:rPr>
              <a:t> σχολεία μελέτης,</a:t>
            </a:r>
            <a:r>
              <a:rPr kumimoji="0" lang="el-GR" sz="2400" b="0" i="0" u="none" strike="noStrike" cap="none" normalizeH="0" dirty="0" smtClean="0">
                <a:ln>
                  <a:noFill/>
                </a:ln>
                <a:solidFill>
                  <a:schemeClr val="tx1"/>
                </a:solidFill>
                <a:effectLst/>
                <a:ea typeface="Calibri" pitchFamily="34" charset="0"/>
                <a:cs typeface="Arial" pitchFamily="34" charset="0"/>
              </a:rPr>
              <a:t> </a:t>
            </a:r>
            <a:r>
              <a:rPr kumimoji="0" lang="el-GR" sz="2400" b="0" i="0" u="none" strike="noStrike" cap="none" normalizeH="0" baseline="0" dirty="0" smtClean="0">
                <a:ln>
                  <a:noFill/>
                </a:ln>
                <a:solidFill>
                  <a:schemeClr val="tx1"/>
                </a:solidFill>
                <a:effectLst/>
                <a:ea typeface="Calibri" pitchFamily="34" charset="0"/>
                <a:cs typeface="Arial" pitchFamily="34" charset="0"/>
              </a:rPr>
              <a:t> όπου η διδασκαλία ξεκινούσε από τις στοιχειώδεις γνώσεις και έφτανε μέχρι το  στάδιο της εκπαίδευσης που αντιστοιχούσε με τα πιο σύγχρονα γυμνάσια</a:t>
            </a:r>
            <a:r>
              <a:rPr kumimoji="0" lang="el-GR" sz="2400" b="0" i="0" u="none" strike="noStrike" cap="none" normalizeH="0" dirty="0" smtClean="0">
                <a:ln>
                  <a:noFill/>
                </a:ln>
                <a:solidFill>
                  <a:schemeClr val="tx1"/>
                </a:solidFill>
                <a:effectLst/>
                <a:ea typeface="Calibri" pitchFamily="34" charset="0"/>
                <a:cs typeface="Arial" pitchFamily="34" charset="0"/>
              </a:rPr>
              <a:t> </a:t>
            </a:r>
            <a:r>
              <a:rPr kumimoji="0" lang="el-GR" sz="2400" b="0" i="0" u="none" strike="noStrike" cap="none" normalizeH="0" baseline="0" dirty="0" smtClean="0">
                <a:ln>
                  <a:noFill/>
                </a:ln>
                <a:solidFill>
                  <a:schemeClr val="tx1"/>
                </a:solidFill>
                <a:effectLst/>
                <a:ea typeface="Calibri" pitchFamily="34" charset="0"/>
                <a:cs typeface="Arial" pitchFamily="34" charset="0"/>
              </a:rPr>
              <a:t>(ή λύκεια).</a:t>
            </a:r>
            <a:r>
              <a:rPr kumimoji="0" lang="el-GR" sz="2400" b="0" i="0" u="none" strike="noStrike" cap="none" normalizeH="0" baseline="0" dirty="0" smtClean="0">
                <a:ln>
                  <a:noFill/>
                </a:ln>
                <a:solidFill>
                  <a:schemeClr val="tx1"/>
                </a:solidFill>
                <a:effectLst/>
                <a:ea typeface="Calibri" pitchFamily="34" charset="0"/>
                <a:cs typeface="Tahoma" pitchFamily="34" charset="0"/>
              </a:rPr>
              <a:t> </a:t>
            </a:r>
          </a:p>
          <a:p>
            <a:pPr lvl="0" fontAlgn="base">
              <a:spcBef>
                <a:spcPct val="0"/>
              </a:spcBef>
              <a:spcAft>
                <a:spcPct val="0"/>
              </a:spcAft>
            </a:pPr>
            <a:endParaRPr kumimoji="0" lang="el-GR" sz="2400" b="0" i="0" u="none" strike="noStrike" cap="none" normalizeH="0" baseline="0" dirty="0" smtClean="0">
              <a:ln>
                <a:noFill/>
              </a:ln>
              <a:solidFill>
                <a:schemeClr val="tx1"/>
              </a:solidFill>
              <a:effectLst/>
              <a:ea typeface="Calibri" pitchFamily="34" charset="0"/>
              <a:cs typeface="Tahoma" pitchFamily="34" charset="0"/>
            </a:endParaRPr>
          </a:p>
          <a:p>
            <a:pPr lvl="0" fontAlgn="base">
              <a:spcBef>
                <a:spcPct val="0"/>
              </a:spcBef>
              <a:spcAft>
                <a:spcPct val="0"/>
              </a:spcAft>
              <a:buFont typeface="Wingdings" pitchFamily="2" charset="2"/>
              <a:buChar char="Ø"/>
            </a:pPr>
            <a:r>
              <a:rPr kumimoji="0" lang="el-GR" sz="2400" b="0" i="0" u="none" strike="noStrike" cap="none" normalizeH="0" baseline="0" dirty="0" smtClean="0">
                <a:ln>
                  <a:noFill/>
                </a:ln>
                <a:solidFill>
                  <a:schemeClr val="tx1"/>
                </a:solidFill>
                <a:effectLst/>
                <a:ea typeface="Calibri" pitchFamily="34" charset="0"/>
                <a:cs typeface="Arial" pitchFamily="34" charset="0"/>
              </a:rPr>
              <a:t>Στην περίοδο της </a:t>
            </a:r>
            <a:r>
              <a:rPr kumimoji="0" lang="el-GR" sz="2400" b="1" i="0" u="none" strike="noStrike" cap="none" normalizeH="0" baseline="0" dirty="0" smtClean="0">
                <a:ln>
                  <a:noFill/>
                </a:ln>
                <a:solidFill>
                  <a:schemeClr val="tx1"/>
                </a:solidFill>
                <a:effectLst/>
                <a:ea typeface="Calibri" pitchFamily="34" charset="0"/>
                <a:cs typeface="Arial" pitchFamily="34" charset="0"/>
              </a:rPr>
              <a:t>Μεταρρύθμισης,</a:t>
            </a:r>
            <a:r>
              <a:rPr kumimoji="0" lang="el-GR" sz="2400" b="0" i="0" u="none" strike="noStrike" cap="none" normalizeH="0" baseline="0" dirty="0" smtClean="0">
                <a:ln>
                  <a:noFill/>
                </a:ln>
                <a:solidFill>
                  <a:schemeClr val="tx1"/>
                </a:solidFill>
                <a:effectLst/>
                <a:ea typeface="Calibri" pitchFamily="34" charset="0"/>
                <a:cs typeface="Arial" pitchFamily="34" charset="0"/>
              </a:rPr>
              <a:t> το σχολείο ήταν χωρισμένο σε τρεις τάξεις φιλολογικών σπουδών και στην τρίτη, μαζί με τα λατινικά, διδάσκονταν και τα ελληνικά. </a:t>
            </a:r>
          </a:p>
          <a:p>
            <a:pPr lvl="0" fontAlgn="base">
              <a:spcBef>
                <a:spcPct val="0"/>
              </a:spcBef>
              <a:spcAft>
                <a:spcPct val="0"/>
              </a:spcAft>
            </a:pPr>
            <a:endParaRPr kumimoji="0" lang="el-GR" sz="2400" b="0" i="0" u="none" strike="noStrike" cap="none" normalizeH="0" baseline="0" dirty="0" smtClean="0">
              <a:ln>
                <a:noFill/>
              </a:ln>
              <a:solidFill>
                <a:schemeClr val="tx1"/>
              </a:solidFill>
              <a:effectLst/>
              <a:ea typeface="Calibri" pitchFamily="34" charset="0"/>
              <a:cs typeface="Arial" pitchFamily="34" charset="0"/>
            </a:endParaRPr>
          </a:p>
          <a:p>
            <a:pPr lvl="0" fontAlgn="base">
              <a:spcBef>
                <a:spcPct val="0"/>
              </a:spcBef>
              <a:spcAft>
                <a:spcPct val="0"/>
              </a:spcAft>
              <a:buFont typeface="Wingdings" pitchFamily="2" charset="2"/>
              <a:buChar char="Ø"/>
            </a:pPr>
            <a:r>
              <a:rPr kumimoji="0" lang="el-GR" sz="2400" b="0" i="0" u="none" strike="noStrike" cap="none" normalizeH="0" baseline="0" dirty="0" smtClean="0">
                <a:ln>
                  <a:noFill/>
                </a:ln>
                <a:solidFill>
                  <a:schemeClr val="tx1"/>
                </a:solidFill>
                <a:effectLst/>
                <a:ea typeface="Calibri" pitchFamily="34" charset="0"/>
                <a:cs typeface="Arial" pitchFamily="34" charset="0"/>
              </a:rPr>
              <a:t>Με την </a:t>
            </a:r>
            <a:r>
              <a:rPr kumimoji="0" lang="el-GR" sz="2400" b="1" i="0" u="none" strike="noStrike" cap="none" normalizeH="0" baseline="0" dirty="0" smtClean="0">
                <a:ln>
                  <a:noFill/>
                </a:ln>
                <a:solidFill>
                  <a:schemeClr val="tx1"/>
                </a:solidFill>
                <a:effectLst/>
                <a:ea typeface="Calibri" pitchFamily="34" charset="0"/>
                <a:cs typeface="Arial" pitchFamily="34" charset="0"/>
              </a:rPr>
              <a:t>Αντιμεταρρύθμιση</a:t>
            </a:r>
            <a:r>
              <a:rPr kumimoji="0" lang="el-GR" sz="2400" b="0" i="0" u="none" strike="noStrike" cap="none" normalizeH="0" baseline="0" dirty="0" smtClean="0">
                <a:ln>
                  <a:noFill/>
                </a:ln>
                <a:solidFill>
                  <a:schemeClr val="tx1"/>
                </a:solidFill>
                <a:effectLst/>
                <a:ea typeface="Calibri" pitchFamily="34" charset="0"/>
                <a:cs typeface="Arial" pitchFamily="34" charset="0"/>
              </a:rPr>
              <a:t>, τα σχολεία των Ιησουιτών διατήρησαν τη σπουδή των λατινικών και των ελληνικών, αλλά έβλεπαν τις γλώσσες αυτές ως απλό γλωσσικό όργανο και η μελέτη των αρχαίων συγγραφέων εξυπηρετούσε μόνο ως γλωσσική σχολική άσκηση.</a:t>
            </a:r>
            <a:endParaRPr kumimoji="0" lang="el-GR" sz="2400" b="0" i="0" u="none" strike="noStrike" cap="none" normalizeH="0" baseline="0" dirty="0" smtClean="0">
              <a:ln>
                <a:noFill/>
              </a:ln>
              <a:solidFill>
                <a:schemeClr val="tx1"/>
              </a:solidFill>
              <a:effectLst/>
              <a:cs typeface="Arial" pitchFamily="34" charset="0"/>
            </a:endParaRPr>
          </a:p>
        </p:txBody>
      </p:sp>
      <p:sp>
        <p:nvSpPr>
          <p:cNvPr id="3" name="2 - Θέση αριθμού διαφάνειας"/>
          <p:cNvSpPr>
            <a:spLocks noGrp="1"/>
          </p:cNvSpPr>
          <p:nvPr>
            <p:ph type="sldNum" sz="quarter" idx="12"/>
          </p:nvPr>
        </p:nvSpPr>
        <p:spPr/>
        <p:txBody>
          <a:bodyPr/>
          <a:lstStyle/>
          <a:p>
            <a:fld id="{38140E41-B041-4C3D-9B54-D2A03EF1F8F5}" type="slidenum">
              <a:rPr lang="el-GR" smtClean="0"/>
              <a:pPr/>
              <a:t>25</a:t>
            </a:fld>
            <a:endParaRPr lang="el-G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8140E41-B041-4C3D-9B54-D2A03EF1F8F5}" type="slidenum">
              <a:rPr lang="el-GR" smtClean="0"/>
              <a:pPr/>
              <a:t>26</a:t>
            </a:fld>
            <a:endParaRPr lang="el-GR"/>
          </a:p>
        </p:txBody>
      </p:sp>
      <p:graphicFrame>
        <p:nvGraphicFramePr>
          <p:cNvPr id="5" name="Diagram 4"/>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0"/>
            <a:ext cx="9144000" cy="6858000"/>
          </a:xfrm>
          <a:prstGeom prst="rect">
            <a:avLst/>
          </a:prstGeom>
          <a:ln>
            <a:headEnd/>
            <a:tailEnd/>
          </a:ln>
          <a:effectLst>
            <a:glow rad="228600">
              <a:schemeClr val="accent3">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l-GR" sz="3600" b="1" dirty="0" smtClean="0">
                <a:solidFill>
                  <a:schemeClr val="tx1"/>
                </a:solidFill>
                <a:latin typeface="Calibri"/>
                <a:ea typeface="Calibri" pitchFamily="34" charset="0"/>
                <a:cs typeface="Arial" pitchFamily="34" charset="0"/>
              </a:rPr>
              <a:t>                     </a:t>
            </a:r>
            <a:r>
              <a:rPr kumimoji="0" lang="el-GR" sz="3600" b="1" i="0" u="none" strike="noStrike" cap="none" normalizeH="0" baseline="0" dirty="0" smtClean="0">
                <a:ln>
                  <a:noFill/>
                </a:ln>
                <a:solidFill>
                  <a:srgbClr val="FF0000"/>
                </a:solidFill>
                <a:effectLst/>
                <a:latin typeface="Mistral" pitchFamily="66" charset="0"/>
                <a:ea typeface="Calibri" pitchFamily="34" charset="0"/>
                <a:cs typeface="Arial" pitchFamily="34" charset="0"/>
              </a:rPr>
              <a:t>Η παιδεία της Αντιμεταρρύθμισης</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el-GR" b="0" i="0" u="none" strike="noStrike" cap="none" normalizeH="0" baseline="0" dirty="0" smtClean="0">
                <a:ln>
                  <a:noFill/>
                </a:ln>
                <a:solidFill>
                  <a:schemeClr val="tx1"/>
                </a:solidFill>
                <a:effectLst/>
                <a:ea typeface="Calibri" pitchFamily="34" charset="0"/>
                <a:cs typeface="Arial" pitchFamily="34" charset="0"/>
              </a:rPr>
              <a:t>        </a:t>
            </a:r>
            <a:r>
              <a:rPr kumimoji="0" lang="el-GR" sz="2000" b="0" i="0" u="none" strike="noStrike" cap="none" normalizeH="0" baseline="0" dirty="0" smtClean="0">
                <a:ln>
                  <a:noFill/>
                </a:ln>
                <a:solidFill>
                  <a:schemeClr val="tx1"/>
                </a:solidFill>
                <a:effectLst/>
                <a:latin typeface="+mj-lt"/>
                <a:ea typeface="Calibri" pitchFamily="34" charset="0"/>
                <a:cs typeface="Arial" pitchFamily="34" charset="0"/>
              </a:rPr>
              <a:t>Ως απάντηση στη Μεταρρύθμιση, το θρησκευτικό κίνημα της </a:t>
            </a:r>
            <a:r>
              <a:rPr kumimoji="0" lang="el-GR" sz="2000" b="1" i="0" u="none" strike="noStrike" cap="none" normalizeH="0" baseline="0" dirty="0" smtClean="0">
                <a:ln>
                  <a:noFill/>
                </a:ln>
                <a:solidFill>
                  <a:schemeClr val="tx1"/>
                </a:solidFill>
                <a:effectLst/>
                <a:latin typeface="+mj-lt"/>
                <a:ea typeface="Calibri" pitchFamily="34" charset="0"/>
                <a:cs typeface="Arial" pitchFamily="34" charset="0"/>
              </a:rPr>
              <a:t>Αντιμεταρρύθμισης,  </a:t>
            </a:r>
            <a:r>
              <a:rPr kumimoji="0" lang="el-GR" sz="2000" b="0" i="0" u="none" strike="noStrike" cap="none" normalizeH="0" baseline="0" dirty="0" smtClean="0">
                <a:ln>
                  <a:noFill/>
                </a:ln>
                <a:solidFill>
                  <a:schemeClr val="tx1"/>
                </a:solidFill>
                <a:effectLst/>
                <a:latin typeface="+mj-lt"/>
                <a:ea typeface="Calibri" pitchFamily="34" charset="0"/>
                <a:cs typeface="Arial" pitchFamily="34" charset="0"/>
              </a:rPr>
              <a:t>χρησιμοποιεί, μεταξύ άλλων, και την παιδεία. Η βαρύτητα που δίνουν στην εκπαίδευση οι Ιησουίτες είναι ιδιαίτερα εμφανής, καθώς ιδρύουν κολέγια και ιεροσπουδαστήρια σε ολόκληρη την Ευρώπη, στα οποία εισάγουν </a:t>
            </a:r>
            <a:r>
              <a:rPr kumimoji="0" lang="el-GR" sz="2000" b="1" i="0" u="none" strike="noStrike" cap="none" normalizeH="0" baseline="0" dirty="0" smtClean="0">
                <a:ln>
                  <a:noFill/>
                </a:ln>
                <a:solidFill>
                  <a:schemeClr val="tx1"/>
                </a:solidFill>
                <a:effectLst/>
                <a:latin typeface="+mj-lt"/>
                <a:ea typeface="Calibri" pitchFamily="34" charset="0"/>
                <a:cs typeface="Arial" pitchFamily="34" charset="0"/>
              </a:rPr>
              <a:t>νέες μεθόδους διδασκαλίας και καταρτίζουν σταθερά ακαδημαϊκά προγράμματα </a:t>
            </a:r>
            <a:r>
              <a:rPr kumimoji="0" lang="el-GR" sz="2000" b="0" i="0" u="none" strike="noStrike" cap="none" normalizeH="0" baseline="0" dirty="0" smtClean="0">
                <a:ln>
                  <a:noFill/>
                </a:ln>
                <a:solidFill>
                  <a:schemeClr val="tx1"/>
                </a:solidFill>
                <a:effectLst/>
                <a:latin typeface="+mj-lt"/>
                <a:ea typeface="Calibri" pitchFamily="34" charset="0"/>
                <a:cs typeface="Arial" pitchFamily="34" charset="0"/>
              </a:rPr>
              <a:t>που επηρέασαν τη διαμόρφωση αρκετών σύγχρονων εκπαιδευτικών συστημάτων.</a:t>
            </a:r>
          </a:p>
          <a:p>
            <a:pPr marL="0" marR="0" lvl="0" indent="0" algn="l" defTabSz="914400" rtl="0" eaLnBrk="0" fontAlgn="base" latinLnBrk="0" hangingPunct="0">
              <a:lnSpc>
                <a:spcPct val="100000"/>
              </a:lnSpc>
              <a:spcBef>
                <a:spcPct val="0"/>
              </a:spcBef>
              <a:spcAft>
                <a:spcPct val="0"/>
              </a:spcAft>
              <a:buClrTx/>
              <a:buSzTx/>
              <a:tabLst/>
            </a:pPr>
            <a:endParaRPr kumimoji="0" lang="el-GR" sz="2000" b="0" i="0" u="none" strike="noStrike" cap="none" normalizeH="0" baseline="0" dirty="0" smtClean="0">
              <a:ln>
                <a:noFill/>
              </a:ln>
              <a:solidFill>
                <a:schemeClr val="tx1"/>
              </a:solidFill>
              <a:effectLst/>
              <a:latin typeface="+mj-lt"/>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el-GR" sz="2000" b="0" i="0" u="none" strike="noStrike" cap="none" normalizeH="0" baseline="0" dirty="0" smtClean="0">
                <a:ln>
                  <a:noFill/>
                </a:ln>
                <a:solidFill>
                  <a:schemeClr val="tx1"/>
                </a:solidFill>
                <a:effectLst/>
                <a:latin typeface="+mj-lt"/>
                <a:ea typeface="Calibri" pitchFamily="34" charset="0"/>
                <a:cs typeface="Arial" pitchFamily="34" charset="0"/>
              </a:rPr>
              <a:t> Στα </a:t>
            </a:r>
            <a:r>
              <a:rPr kumimoji="0" lang="el-GR" sz="2000" b="1" i="0" u="none" strike="noStrike" cap="none" normalizeH="0" baseline="0" dirty="0" smtClean="0">
                <a:ln>
                  <a:noFill/>
                </a:ln>
                <a:solidFill>
                  <a:schemeClr val="tx1"/>
                </a:solidFill>
                <a:effectLst/>
                <a:latin typeface="+mj-lt"/>
                <a:ea typeface="Calibri" pitchFamily="34" charset="0"/>
                <a:cs typeface="Arial" pitchFamily="34" charset="0"/>
              </a:rPr>
              <a:t>δευτεροβάθμια κολέγια διδάσκονται, εκτός από την κλασική και θεολογική γραμματεία, τα αρχαία ελληνικά, τα εβραϊκά ,η λατινική γραμματική, η λογοτεχνία, η ρητορική , η λογική και στα ανώτερα κολέγια τα μαθηματικά, η λογική, η φιλοσοφία, και η θεολογία</a:t>
            </a:r>
            <a:r>
              <a:rPr kumimoji="0" lang="el-GR" sz="2000" b="0" i="0" u="none" strike="noStrike" cap="none" normalizeH="0" baseline="0" dirty="0" smtClean="0">
                <a:ln>
                  <a:noFill/>
                </a:ln>
                <a:solidFill>
                  <a:schemeClr val="tx1"/>
                </a:solidFill>
                <a:effectLst/>
                <a:latin typeface="+mj-lt"/>
                <a:ea typeface="Calibri" pitchFamily="34" charset="0"/>
                <a:cs typeface="Arial" pitchFamily="34" charset="0"/>
              </a:rPr>
              <a:t>. Ακολουθώντας, προοδευτικά, τα χνάρια του Έρασμου και του Λούθηρου μεριμνούν ώστε </a:t>
            </a:r>
            <a:r>
              <a:rPr kumimoji="0" lang="el-GR" sz="2000" b="1" i="0" u="none" strike="noStrike" cap="none" normalizeH="0" baseline="0" dirty="0" smtClean="0">
                <a:ln>
                  <a:noFill/>
                </a:ln>
                <a:solidFill>
                  <a:schemeClr val="tx1"/>
                </a:solidFill>
                <a:effectLst/>
                <a:latin typeface="+mj-lt"/>
                <a:ea typeface="Calibri" pitchFamily="34" charset="0"/>
                <a:cs typeface="Arial" pitchFamily="34" charset="0"/>
              </a:rPr>
              <a:t>η</a:t>
            </a:r>
            <a:r>
              <a:rPr kumimoji="0" lang="el-GR" sz="2000" b="0" i="0" u="none" strike="noStrike" cap="none" normalizeH="0" baseline="0" dirty="0" smtClean="0">
                <a:ln>
                  <a:noFill/>
                </a:ln>
                <a:solidFill>
                  <a:schemeClr val="tx1"/>
                </a:solidFill>
                <a:effectLst/>
                <a:latin typeface="+mj-lt"/>
                <a:ea typeface="Calibri" pitchFamily="34" charset="0"/>
                <a:cs typeface="Arial" pitchFamily="34" charset="0"/>
              </a:rPr>
              <a:t> </a:t>
            </a:r>
            <a:r>
              <a:rPr kumimoji="0" lang="el-GR" sz="2000" b="1" i="0" u="none" strike="noStrike" cap="none" normalizeH="0" baseline="0" dirty="0" smtClean="0">
                <a:ln>
                  <a:noFill/>
                </a:ln>
                <a:solidFill>
                  <a:schemeClr val="tx1"/>
                </a:solidFill>
                <a:effectLst/>
                <a:latin typeface="+mj-lt"/>
                <a:ea typeface="Calibri" pitchFamily="34" charset="0"/>
                <a:cs typeface="Arial" pitchFamily="34" charset="0"/>
              </a:rPr>
              <a:t>διδασκαλία να προσφέρεται δωρεάν</a:t>
            </a:r>
            <a:r>
              <a:rPr kumimoji="0" lang="el-GR" sz="2000" b="0" i="0" u="none" strike="noStrike" cap="none" normalizeH="0" baseline="0" dirty="0" smtClean="0">
                <a:ln>
                  <a:noFill/>
                </a:ln>
                <a:solidFill>
                  <a:schemeClr val="tx1"/>
                </a:solidFill>
                <a:effectLst/>
                <a:latin typeface="+mj-lt"/>
                <a:ea typeface="Calibri"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tabLst/>
            </a:pPr>
            <a:endParaRPr kumimoji="0" lang="el-GR" sz="2000" b="0" i="0" u="none" strike="noStrike" cap="none" normalizeH="0" baseline="0" dirty="0" smtClean="0">
              <a:ln>
                <a:noFill/>
              </a:ln>
              <a:solidFill>
                <a:schemeClr val="tx1"/>
              </a:solidFill>
              <a:effectLst/>
              <a:latin typeface="+mj-lt"/>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el-GR" sz="2000" b="0" i="0" u="none" strike="noStrike" cap="none" normalizeH="0" baseline="0" dirty="0" smtClean="0">
                <a:ln>
                  <a:noFill/>
                </a:ln>
                <a:solidFill>
                  <a:schemeClr val="tx1"/>
                </a:solidFill>
                <a:effectLst/>
                <a:latin typeface="+mj-lt"/>
                <a:ea typeface="Calibri" pitchFamily="34" charset="0"/>
                <a:cs typeface="Arial" pitchFamily="34" charset="0"/>
              </a:rPr>
              <a:t>Φροντίζουν τα κολέγια να συντηρούνται από πλούσιους χορηγούς, καθιστώντας έτσι τη γνώση  </a:t>
            </a:r>
            <a:r>
              <a:rPr kumimoji="0" lang="el-GR" sz="2000" b="0" i="0" u="none" strike="noStrike" cap="none" normalizeH="0" baseline="0" dirty="0" err="1" smtClean="0">
                <a:ln>
                  <a:noFill/>
                </a:ln>
                <a:solidFill>
                  <a:schemeClr val="tx1"/>
                </a:solidFill>
                <a:effectLst/>
                <a:latin typeface="+mj-lt"/>
                <a:ea typeface="Calibri" pitchFamily="34" charset="0"/>
                <a:cs typeface="Arial" pitchFamily="34" charset="0"/>
              </a:rPr>
              <a:t>προσβάσιμη</a:t>
            </a:r>
            <a:r>
              <a:rPr kumimoji="0" lang="el-GR" sz="2000" b="0" i="0" u="none" strike="noStrike" cap="none" normalizeH="0" baseline="0" dirty="0" smtClean="0">
                <a:ln>
                  <a:noFill/>
                </a:ln>
                <a:solidFill>
                  <a:schemeClr val="tx1"/>
                </a:solidFill>
                <a:effectLst/>
                <a:latin typeface="+mj-lt"/>
                <a:ea typeface="Calibri" pitchFamily="34" charset="0"/>
                <a:cs typeface="Arial" pitchFamily="34" charset="0"/>
              </a:rPr>
              <a:t> από όλες τις κοινωνικές τάξεις, </a:t>
            </a:r>
            <a:r>
              <a:rPr kumimoji="0" lang="el-GR" sz="2000" b="1" i="0" u="none" strike="noStrike" cap="none" normalizeH="0" baseline="0" dirty="0" smtClean="0">
                <a:ln>
                  <a:noFill/>
                </a:ln>
                <a:solidFill>
                  <a:schemeClr val="tx1"/>
                </a:solidFill>
                <a:effectLst/>
                <a:latin typeface="+mj-lt"/>
                <a:ea typeface="Calibri" pitchFamily="34" charset="0"/>
                <a:cs typeface="Arial" pitchFamily="34" charset="0"/>
              </a:rPr>
              <a:t>αποκλείουν όμως το γυναικείο φύλο</a:t>
            </a:r>
            <a:r>
              <a:rPr kumimoji="0" lang="el-GR" sz="2000" b="0" i="0" u="none" strike="noStrike" cap="none" normalizeH="0" baseline="0" dirty="0" smtClean="0">
                <a:ln>
                  <a:noFill/>
                </a:ln>
                <a:solidFill>
                  <a:schemeClr val="tx1"/>
                </a:solidFill>
                <a:effectLst/>
                <a:latin typeface="+mj-lt"/>
                <a:ea typeface="Calibri" pitchFamily="34" charset="0"/>
                <a:cs typeface="Arial" pitchFamily="34" charset="0"/>
              </a:rPr>
              <a:t>. Η πειθαρχία είναι αυστηρή, αλλά χωρίς να ασκείται σωματική βία, ενώ προωθείται ο ανταγωνισμός των μαθητών , σε ατομικό και ομαδικό επίπεδο, </a:t>
            </a:r>
            <a:r>
              <a:rPr kumimoji="0" lang="el-GR" sz="2000" b="1" i="0" u="none" strike="noStrike" cap="none" normalizeH="0" baseline="0" dirty="0" smtClean="0">
                <a:ln>
                  <a:noFill/>
                </a:ln>
                <a:solidFill>
                  <a:schemeClr val="tx1"/>
                </a:solidFill>
                <a:effectLst/>
                <a:latin typeface="+mj-lt"/>
                <a:ea typeface="Calibri" pitchFamily="34" charset="0"/>
                <a:cs typeface="Arial" pitchFamily="34" charset="0"/>
              </a:rPr>
              <a:t>με τη θεσμοθέτηση οργανωμένων γραπτών εξετάσεων .</a:t>
            </a:r>
            <a:endParaRPr kumimoji="0" lang="el-GR" sz="2000" b="1" i="0" u="none" strike="noStrike" cap="none" normalizeH="0" baseline="0" dirty="0" smtClean="0">
              <a:ln>
                <a:noFill/>
              </a:ln>
              <a:solidFill>
                <a:schemeClr val="tx1"/>
              </a:solidFill>
              <a:effectLst/>
              <a:latin typeface="+mj-lt"/>
              <a:cs typeface="Arial" pitchFamily="34" charset="0"/>
            </a:endParaRPr>
          </a:p>
        </p:txBody>
      </p:sp>
      <p:sp>
        <p:nvSpPr>
          <p:cNvPr id="3" name="2 - Θέση αριθμού διαφάνειας"/>
          <p:cNvSpPr>
            <a:spLocks noGrp="1"/>
          </p:cNvSpPr>
          <p:nvPr>
            <p:ph type="sldNum" sz="quarter" idx="12"/>
          </p:nvPr>
        </p:nvSpPr>
        <p:spPr/>
        <p:txBody>
          <a:bodyPr/>
          <a:lstStyle/>
          <a:p>
            <a:fld id="{38140E41-B041-4C3D-9B54-D2A03EF1F8F5}" type="slidenum">
              <a:rPr lang="el-GR" smtClean="0"/>
              <a:pPr/>
              <a:t>27</a:t>
            </a:fld>
            <a:endParaRPr lang="el-GR"/>
          </a:p>
        </p:txBody>
      </p:sp>
    </p:spTree>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 Διάγραμμα"/>
          <p:cNvGraphicFramePr/>
          <p:nvPr/>
        </p:nvGraphicFramePr>
        <p:xfrm>
          <a:off x="357158" y="0"/>
          <a:ext cx="8429684"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6 - Ευθεία γραμμή σύνδεσης"/>
          <p:cNvCxnSpPr/>
          <p:nvPr/>
        </p:nvCxnSpPr>
        <p:spPr>
          <a:xfrm rot="16200000" flipH="1">
            <a:off x="3929058" y="1428736"/>
            <a:ext cx="1143008" cy="857256"/>
          </a:xfrm>
          <a:prstGeom prst="line">
            <a:avLst/>
          </a:prstGeom>
        </p:spPr>
        <p:style>
          <a:lnRef idx="1">
            <a:schemeClr val="accent1"/>
          </a:lnRef>
          <a:fillRef idx="0">
            <a:schemeClr val="accent1"/>
          </a:fillRef>
          <a:effectRef idx="0">
            <a:schemeClr val="accent1"/>
          </a:effectRef>
          <a:fontRef idx="minor">
            <a:schemeClr val="tx1"/>
          </a:fontRef>
        </p:style>
      </p:cxnSp>
      <p:sp>
        <p:nvSpPr>
          <p:cNvPr id="10" name="9 - TextBox"/>
          <p:cNvSpPr txBox="1"/>
          <p:nvPr/>
        </p:nvSpPr>
        <p:spPr>
          <a:xfrm>
            <a:off x="4929190" y="428604"/>
            <a:ext cx="3929090" cy="1077218"/>
          </a:xfrm>
          <a:prstGeom prst="rect">
            <a:avLst/>
          </a:prstGeom>
          <a:noFill/>
        </p:spPr>
        <p:txBody>
          <a:bodyPr wrap="square" rtlCol="0">
            <a:spAutoFit/>
          </a:bodyPr>
          <a:lstStyle/>
          <a:p>
            <a:pPr lvl="0" fontAlgn="base">
              <a:spcBef>
                <a:spcPct val="0"/>
              </a:spcBef>
              <a:spcAft>
                <a:spcPct val="0"/>
              </a:spcAft>
            </a:pPr>
            <a:r>
              <a:rPr lang="el-GR" sz="1000" b="1" dirty="0" smtClean="0">
                <a:solidFill>
                  <a:srgbClr val="FF0000"/>
                </a:solidFill>
                <a:ea typeface="Calibri" pitchFamily="34" charset="0"/>
                <a:cs typeface="Arial" pitchFamily="34" charset="0"/>
              </a:rPr>
              <a:t>·</a:t>
            </a:r>
            <a:r>
              <a:rPr lang="el-GR" sz="1000" b="1" dirty="0" smtClean="0">
                <a:solidFill>
                  <a:srgbClr val="FF0000"/>
                </a:solidFill>
                <a:latin typeface="Arial" pitchFamily="34" charset="0"/>
                <a:ea typeface="Calibri" pitchFamily="34" charset="0"/>
                <a:cs typeface="Arial" pitchFamily="34" charset="0"/>
              </a:rPr>
              <a:t>         </a:t>
            </a:r>
            <a:r>
              <a:rPr lang="el-GR" sz="3200" b="1" dirty="0" smtClean="0">
                <a:solidFill>
                  <a:srgbClr val="FF0000"/>
                </a:solidFill>
                <a:latin typeface="Mistral" pitchFamily="66" charset="0"/>
                <a:ea typeface="Calibri" pitchFamily="34" charset="0"/>
                <a:cs typeface="Arial" pitchFamily="34" charset="0"/>
              </a:rPr>
              <a:t>Η παιδεία της Αντιμεταρρύθμισης</a:t>
            </a:r>
          </a:p>
        </p:txBody>
      </p:sp>
      <p:sp>
        <p:nvSpPr>
          <p:cNvPr id="5" name="4 - Θέση αριθμού διαφάνειας"/>
          <p:cNvSpPr>
            <a:spLocks noGrp="1"/>
          </p:cNvSpPr>
          <p:nvPr>
            <p:ph type="sldNum" sz="quarter" idx="12"/>
          </p:nvPr>
        </p:nvSpPr>
        <p:spPr/>
        <p:txBody>
          <a:bodyPr/>
          <a:lstStyle/>
          <a:p>
            <a:fld id="{38140E41-B041-4C3D-9B54-D2A03EF1F8F5}" type="slidenum">
              <a:rPr lang="el-GR" smtClean="0"/>
              <a:pPr/>
              <a:t>28</a:t>
            </a:fld>
            <a:endParaRPr lang="el-GR"/>
          </a:p>
        </p:txBody>
      </p:sp>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grpSp>
        <p:nvGrpSpPr>
          <p:cNvPr id="5" name="4 - Ομάδα"/>
          <p:cNvGrpSpPr/>
          <p:nvPr/>
        </p:nvGrpSpPr>
        <p:grpSpPr>
          <a:xfrm>
            <a:off x="1" y="0"/>
            <a:ext cx="2714611" cy="6143644"/>
            <a:chOff x="-751610" y="0"/>
            <a:chExt cx="4322925" cy="4572033"/>
          </a:xfrm>
        </p:grpSpPr>
        <p:sp>
          <p:nvSpPr>
            <p:cNvPr id="6" name="5 - Διάγραμμα ροής: Μη αυτόματη λειτουργία"/>
            <p:cNvSpPr/>
            <p:nvPr/>
          </p:nvSpPr>
          <p:spPr>
            <a:xfrm rot="16200000">
              <a:off x="-876164" y="124554"/>
              <a:ext cx="4572033" cy="4322925"/>
            </a:xfrm>
            <a:prstGeom prst="flowChartManualOperation">
              <a:avLst/>
            </a:prstGeom>
          </p:spPr>
          <p:style>
            <a:lnRef idx="1">
              <a:schemeClr val="accent2"/>
            </a:lnRef>
            <a:fillRef idx="2">
              <a:schemeClr val="accent2"/>
            </a:fillRef>
            <a:effectRef idx="1">
              <a:schemeClr val="accent2"/>
            </a:effectRef>
            <a:fontRef idx="minor">
              <a:schemeClr val="dk1"/>
            </a:fontRef>
          </p:style>
        </p:sp>
        <p:sp>
          <p:nvSpPr>
            <p:cNvPr id="7" name="Διάγραμμα ροής: Μη αυτόματη λειτουργία 4"/>
            <p:cNvSpPr/>
            <p:nvPr/>
          </p:nvSpPr>
          <p:spPr>
            <a:xfrm>
              <a:off x="-526150" y="785795"/>
              <a:ext cx="3532724" cy="314962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kumimoji="0" lang="el-GR" sz="1400" b="1" i="1" u="none" strike="noStrike" kern="1200" cap="none" normalizeH="0" baseline="0" dirty="0" smtClean="0">
                  <a:ln>
                    <a:noFill/>
                  </a:ln>
                  <a:solidFill>
                    <a:schemeClr val="tx1"/>
                  </a:solidFill>
                  <a:effectLst/>
                  <a:ea typeface="Calibri" pitchFamily="34" charset="0"/>
                  <a:cs typeface="Arial" pitchFamily="34" charset="0"/>
                </a:rPr>
                <a:t>Η εκπαίδευση, </a:t>
              </a:r>
              <a:r>
                <a:rPr kumimoji="0" lang="el-GR" sz="1400" b="0" i="1" u="none" strike="noStrike" kern="1200" cap="none" normalizeH="0" baseline="0" dirty="0" smtClean="0">
                  <a:ln>
                    <a:noFill/>
                  </a:ln>
                  <a:solidFill>
                    <a:schemeClr val="tx1"/>
                  </a:solidFill>
                  <a:effectLst/>
                  <a:ea typeface="Calibri" pitchFamily="34" charset="0"/>
                  <a:cs typeface="Arial" pitchFamily="34" charset="0"/>
                </a:rPr>
                <a:t>ως ζωντανός οργανισμός, ακολουθώντας τη δική της μακραίωνη εξελικτική πορεία, υφίσταται αλλαγές, προκειμένου να υπηρετήσει τις αναδυόμενες κοινωνικές, θρησκευτικές, πολιτικές και εθνικές απαιτήσεις. </a:t>
              </a:r>
              <a:r>
                <a:rPr kumimoji="0" lang="el-GR" sz="1400" b="1" i="1" u="none" strike="noStrike" kern="1200" cap="none" normalizeH="0" baseline="0" dirty="0" smtClean="0">
                  <a:ln>
                    <a:noFill/>
                  </a:ln>
                  <a:solidFill>
                    <a:schemeClr val="tx1"/>
                  </a:solidFill>
                  <a:effectLst/>
                  <a:ea typeface="Calibri" pitchFamily="34" charset="0"/>
                  <a:cs typeface="Arial" pitchFamily="34" charset="0"/>
                </a:rPr>
                <a:t>Μεταλλάσσεται, εξελίσσεται, ενδυναμώνεται και διαμορφώνεται από τον άνθρωπο για τον άνθρωπο, τον οποίο εν τέλει, τον εξελίσσει και τον διαμορφώνει.</a:t>
              </a:r>
              <a:endParaRPr lang="el-GR" sz="1400" b="1" i="1" kern="1200" dirty="0"/>
            </a:p>
          </p:txBody>
        </p:sp>
      </p:grpSp>
      <p:grpSp>
        <p:nvGrpSpPr>
          <p:cNvPr id="8" name="7 - Ομάδα"/>
          <p:cNvGrpSpPr/>
          <p:nvPr/>
        </p:nvGrpSpPr>
        <p:grpSpPr>
          <a:xfrm>
            <a:off x="6715107" y="285728"/>
            <a:ext cx="2428893" cy="5643578"/>
            <a:chOff x="5376609" y="1571633"/>
            <a:chExt cx="2765322" cy="4143406"/>
          </a:xfrm>
        </p:grpSpPr>
        <p:sp>
          <p:nvSpPr>
            <p:cNvPr id="9" name="8 - Διάγραμμα ροής: Μη αυτόματη λειτουργία"/>
            <p:cNvSpPr/>
            <p:nvPr/>
          </p:nvSpPr>
          <p:spPr>
            <a:xfrm rot="16200000">
              <a:off x="4712922" y="2286029"/>
              <a:ext cx="4143406" cy="2714613"/>
            </a:xfrm>
            <a:prstGeom prst="flowChartManualOperation">
              <a:avLst/>
            </a:prstGeom>
          </p:spPr>
          <p:style>
            <a:lnRef idx="1">
              <a:schemeClr val="accent3"/>
            </a:lnRef>
            <a:fillRef idx="2">
              <a:schemeClr val="accent3"/>
            </a:fillRef>
            <a:effectRef idx="1">
              <a:schemeClr val="accent3"/>
            </a:effectRef>
            <a:fontRef idx="minor">
              <a:schemeClr val="dk1"/>
            </a:fontRef>
          </p:style>
        </p:sp>
        <p:sp>
          <p:nvSpPr>
            <p:cNvPr id="10" name="Διάγραμμα ροής: Μη αυτόματη λειτουργία 4"/>
            <p:cNvSpPr/>
            <p:nvPr/>
          </p:nvSpPr>
          <p:spPr>
            <a:xfrm>
              <a:off x="5376609" y="1871674"/>
              <a:ext cx="2765322" cy="2757507"/>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lang="el-GR" sz="1400" b="1" i="1" kern="1200" dirty="0" smtClean="0"/>
                <a:t>Πιστεύουμε </a:t>
              </a:r>
              <a:r>
                <a:rPr lang="el-GR" sz="1400" i="1" kern="1200" dirty="0" smtClean="0"/>
                <a:t>ότι η μελέτη της εκπαίδευσης κατά την Αναγέννηση είναι ένας καλός τρόπος </a:t>
              </a:r>
              <a:r>
                <a:rPr lang="el-GR" sz="1400" b="1" i="1" kern="1200" dirty="0" smtClean="0"/>
                <a:t>αντίληψης της Ευρώπης ως ενός χώρου όπου έγιναν ανταλλαγές γνώσεων, αλληλεπιδράσεις ιδεών και φορέων</a:t>
              </a:r>
              <a:r>
                <a:rPr lang="el-GR" sz="1400" i="1" kern="1200" dirty="0" smtClean="0"/>
                <a:t> οι οποίες με τη σειρά τους συνέβαλαν στην </a:t>
              </a:r>
              <a:r>
                <a:rPr lang="el-GR" sz="1400" b="1" i="1" kern="1200" dirty="0" smtClean="0"/>
                <a:t>ανάπτυξη της Ευρωπαϊκής μας κουλτούρας.</a:t>
              </a:r>
              <a:endParaRPr lang="el-GR" sz="1400" b="1" i="1" kern="1200" dirty="0"/>
            </a:p>
          </p:txBody>
        </p:sp>
      </p:grpSp>
      <p:sp>
        <p:nvSpPr>
          <p:cNvPr id="11" name="10 - Θέση αριθμού διαφάνειας"/>
          <p:cNvSpPr>
            <a:spLocks noGrp="1"/>
          </p:cNvSpPr>
          <p:nvPr>
            <p:ph type="sldNum" sz="quarter" idx="12"/>
          </p:nvPr>
        </p:nvSpPr>
        <p:spPr/>
        <p:txBody>
          <a:bodyPr/>
          <a:lstStyle/>
          <a:p>
            <a:fld id="{38140E41-B041-4C3D-9B54-D2A03EF1F8F5}" type="slidenum">
              <a:rPr lang="el-GR" smtClean="0"/>
              <a:pPr/>
              <a:t>29</a:t>
            </a:fld>
            <a:endParaRPr lang="el-GR"/>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60000"/>
        </a:solidFill>
        <a:effectLst/>
      </p:bgPr>
    </p:bg>
    <p:spTree>
      <p:nvGrpSpPr>
        <p:cNvPr id="1" name=""/>
        <p:cNvGrpSpPr/>
        <p:nvPr/>
      </p:nvGrpSpPr>
      <p:grpSpPr>
        <a:xfrm>
          <a:off x="0" y="0"/>
          <a:ext cx="0" cy="0"/>
          <a:chOff x="0" y="0"/>
          <a:chExt cx="0" cy="0"/>
        </a:xfrm>
      </p:grpSpPr>
      <p:pic>
        <p:nvPicPr>
          <p:cNvPr id="2" name="1 - Εικόνα" descr="https://cognoscoteam.gr/wp-content/uploads/2018/09/plotinosnos.jpg"/>
          <p:cNvPicPr/>
          <p:nvPr/>
        </p:nvPicPr>
        <p:blipFill>
          <a:blip r:embed="rId2" cstate="print"/>
          <a:srcRect/>
          <a:stretch>
            <a:fillRect/>
          </a:stretch>
        </p:blipFill>
        <p:spPr bwMode="auto">
          <a:xfrm>
            <a:off x="611560" y="836712"/>
            <a:ext cx="8280920" cy="5040560"/>
          </a:xfrm>
          <a:prstGeom prst="rect">
            <a:avLst/>
          </a:prstGeom>
          <a:noFill/>
          <a:ln w="9525">
            <a:noFill/>
            <a:miter lim="800000"/>
            <a:headEnd/>
            <a:tailEnd/>
          </a:ln>
        </p:spPr>
      </p:pic>
      <p:sp>
        <p:nvSpPr>
          <p:cNvPr id="3" name="2 - TextBox"/>
          <p:cNvSpPr txBox="1"/>
          <p:nvPr/>
        </p:nvSpPr>
        <p:spPr>
          <a:xfrm>
            <a:off x="827584" y="332656"/>
            <a:ext cx="7992888" cy="461665"/>
          </a:xfrm>
          <a:prstGeom prst="rect">
            <a:avLst/>
          </a:prstGeom>
          <a:noFill/>
        </p:spPr>
        <p:txBody>
          <a:bodyPr wrap="square" rtlCol="0">
            <a:spAutoFit/>
          </a:bodyPr>
          <a:lstStyle/>
          <a:p>
            <a:r>
              <a:rPr lang="el-GR" sz="2400" b="1" dirty="0" smtClean="0">
                <a:solidFill>
                  <a:schemeClr val="bg1"/>
                </a:solidFill>
                <a:latin typeface="Comic Sans MS" pitchFamily="66" charset="0"/>
              </a:rPr>
              <a:t>Η ΕΚΠΑΙΔΕΥΣΗ ΚΑΤΑ ΤΗΝ ΑΝΑΓΕΝΝΗΣΗ</a:t>
            </a:r>
            <a:endParaRPr lang="el-GR" sz="2400" b="1" dirty="0">
              <a:solidFill>
                <a:schemeClr val="bg1"/>
              </a:solidFill>
              <a:latin typeface="Comic Sans MS" pitchFamily="66" charset="0"/>
            </a:endParaRPr>
          </a:p>
        </p:txBody>
      </p:sp>
      <p:sp>
        <p:nvSpPr>
          <p:cNvPr id="4" name="3 - TextBox"/>
          <p:cNvSpPr txBox="1"/>
          <p:nvPr/>
        </p:nvSpPr>
        <p:spPr>
          <a:xfrm>
            <a:off x="5940152" y="6093296"/>
            <a:ext cx="2304256" cy="400110"/>
          </a:xfrm>
          <a:prstGeom prst="rect">
            <a:avLst/>
          </a:prstGeom>
          <a:noFill/>
        </p:spPr>
        <p:txBody>
          <a:bodyPr wrap="square" rtlCol="0">
            <a:spAutoFit/>
          </a:bodyPr>
          <a:lstStyle/>
          <a:p>
            <a:r>
              <a:rPr lang="el-GR" sz="2000" b="1" i="1" dirty="0" smtClean="0">
                <a:solidFill>
                  <a:schemeClr val="bg1"/>
                </a:solidFill>
              </a:rPr>
              <a:t>2</a:t>
            </a:r>
            <a:r>
              <a:rPr lang="el-GR" sz="2000" b="1" i="1" baseline="30000" dirty="0" smtClean="0">
                <a:solidFill>
                  <a:schemeClr val="bg1"/>
                </a:solidFill>
              </a:rPr>
              <a:t>ο</a:t>
            </a:r>
            <a:r>
              <a:rPr lang="el-GR" sz="2000" b="1" i="1" dirty="0" smtClean="0">
                <a:solidFill>
                  <a:schemeClr val="bg1"/>
                </a:solidFill>
              </a:rPr>
              <a:t> Γυμνάσιο Πεύκης</a:t>
            </a:r>
            <a:endParaRPr lang="el-GR" sz="2000" b="1" i="1" dirty="0">
              <a:solidFill>
                <a:schemeClr val="bg1"/>
              </a:solidFill>
            </a:endParaRPr>
          </a:p>
        </p:txBody>
      </p:sp>
      <p:sp>
        <p:nvSpPr>
          <p:cNvPr id="5" name="4 - Θέση αριθμού διαφάνειας"/>
          <p:cNvSpPr>
            <a:spLocks noGrp="1"/>
          </p:cNvSpPr>
          <p:nvPr>
            <p:ph type="sldNum" sz="quarter" idx="12"/>
          </p:nvPr>
        </p:nvSpPr>
        <p:spPr/>
        <p:txBody>
          <a:bodyPr/>
          <a:lstStyle/>
          <a:p>
            <a:fld id="{38140E41-B041-4C3D-9B54-D2A03EF1F8F5}" type="slidenum">
              <a:rPr lang="el-GR" smtClean="0"/>
              <a:pPr/>
              <a:t>3</a:t>
            </a:fld>
            <a:endParaRPr lang="el-G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6000"/>
            <a:lum/>
          </a:blip>
          <a:srcRect/>
          <a:stretch>
            <a:fillRect l="-9000" r="-9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836712"/>
            <a:ext cx="8229600" cy="580926"/>
          </a:xfrm>
        </p:spPr>
        <p:txBody>
          <a:bodyPr>
            <a:normAutofit fontScale="90000"/>
          </a:bodyPr>
          <a:lstStyle/>
          <a:p>
            <a:r>
              <a:rPr lang="el-GR" dirty="0" smtClean="0">
                <a:solidFill>
                  <a:srgbClr val="C00000"/>
                </a:solidFill>
                <a:latin typeface="Comic Sans MS" pitchFamily="66" charset="0"/>
              </a:rPr>
              <a:t>ΟΙ ΠΗΓΕΣ ΜΑΣ</a:t>
            </a:r>
            <a:endParaRPr lang="el-GR" dirty="0">
              <a:solidFill>
                <a:srgbClr val="C00000"/>
              </a:solidFill>
            </a:endParaRPr>
          </a:p>
        </p:txBody>
      </p:sp>
      <p:sp>
        <p:nvSpPr>
          <p:cNvPr id="3" name="2 - Θέση περιεχομένου"/>
          <p:cNvSpPr>
            <a:spLocks noGrp="1"/>
          </p:cNvSpPr>
          <p:nvPr>
            <p:ph sz="half" idx="1"/>
          </p:nvPr>
        </p:nvSpPr>
        <p:spPr>
          <a:xfrm>
            <a:off x="251520" y="1916832"/>
            <a:ext cx="4244280" cy="4209331"/>
          </a:xfrm>
        </p:spPr>
        <p:txBody>
          <a:bodyPr>
            <a:normAutofit/>
          </a:bodyPr>
          <a:lstStyle/>
          <a:p>
            <a:pPr>
              <a:buNone/>
            </a:pPr>
            <a:r>
              <a:rPr lang="el-GR" sz="1400" b="1" dirty="0" smtClean="0">
                <a:latin typeface="Comic Sans MS" pitchFamily="66" charset="0"/>
              </a:rPr>
              <a:t>-</a:t>
            </a:r>
            <a:r>
              <a:rPr lang="en-US" sz="1400" b="1" dirty="0" smtClean="0">
                <a:latin typeface="Comic Sans MS" pitchFamily="66" charset="0"/>
              </a:rPr>
              <a:t> </a:t>
            </a:r>
            <a:r>
              <a:rPr lang="el-GR" sz="1400" b="1" dirty="0" smtClean="0">
                <a:latin typeface="Comic Sans MS" pitchFamily="66" charset="0"/>
              </a:rPr>
              <a:t>ΕΛΛΗΝΙΚΟ ΑΝΟΙΧΤΟ ΠΑΝΕΠΙΣΤΗΜΙΟ :</a:t>
            </a:r>
          </a:p>
          <a:p>
            <a:pPr>
              <a:buFont typeface="Wingdings" pitchFamily="2" charset="2"/>
              <a:buChar char="ü"/>
            </a:pPr>
            <a:r>
              <a:rPr lang="el-GR" sz="1400" dirty="0" smtClean="0">
                <a:latin typeface="Comic Sans MS" pitchFamily="66" charset="0"/>
              </a:rPr>
              <a:t>Βυζαντινός και δυτικός κόσμος</a:t>
            </a:r>
          </a:p>
          <a:p>
            <a:pPr>
              <a:buNone/>
            </a:pPr>
            <a:r>
              <a:rPr lang="el-GR" sz="1400" b="1" dirty="0" smtClean="0">
                <a:latin typeface="Comic Sans MS" pitchFamily="66" charset="0"/>
              </a:rPr>
              <a:t>-</a:t>
            </a:r>
            <a:r>
              <a:rPr lang="en-US" sz="1400" b="1" dirty="0" smtClean="0">
                <a:latin typeface="Comic Sans MS" pitchFamily="66" charset="0"/>
              </a:rPr>
              <a:t>https</a:t>
            </a:r>
            <a:r>
              <a:rPr lang="el-GR" sz="1400" b="1" dirty="0" smtClean="0">
                <a:latin typeface="Comic Sans MS" pitchFamily="66" charset="0"/>
              </a:rPr>
              <a:t>:// </a:t>
            </a:r>
            <a:r>
              <a:rPr lang="en-US" sz="1400" b="1" dirty="0" smtClean="0">
                <a:latin typeface="Comic Sans MS" pitchFamily="66" charset="0"/>
              </a:rPr>
              <a:t>www.academia.</a:t>
            </a:r>
            <a:r>
              <a:rPr lang="el-GR" sz="1400" b="1" dirty="0" smtClean="0">
                <a:latin typeface="Comic Sans MS" pitchFamily="66" charset="0"/>
              </a:rPr>
              <a:t> </a:t>
            </a:r>
            <a:r>
              <a:rPr lang="en-US" sz="1400" b="1" dirty="0" err="1" smtClean="0">
                <a:latin typeface="Comic Sans MS" pitchFamily="66" charset="0"/>
              </a:rPr>
              <a:t>edu</a:t>
            </a:r>
            <a:r>
              <a:rPr lang="en-US" sz="1400" b="1" dirty="0" smtClean="0">
                <a:latin typeface="Comic Sans MS" pitchFamily="66" charset="0"/>
              </a:rPr>
              <a:t> </a:t>
            </a:r>
            <a:r>
              <a:rPr lang="el-GR" sz="1400" b="1" dirty="0" smtClean="0">
                <a:latin typeface="Comic Sans MS" pitchFamily="66" charset="0"/>
              </a:rPr>
              <a:t>:</a:t>
            </a:r>
          </a:p>
          <a:p>
            <a:pPr>
              <a:buFont typeface="Wingdings" pitchFamily="2" charset="2"/>
              <a:buChar char="ü"/>
            </a:pPr>
            <a:r>
              <a:rPr lang="el-GR" sz="1400" dirty="0" smtClean="0">
                <a:latin typeface="Comic Sans MS" pitchFamily="66" charset="0"/>
              </a:rPr>
              <a:t>Οι εκπαιδευτικές ιδέες του 15ου και 16ου αιώνα.</a:t>
            </a:r>
            <a:endParaRPr lang="el-GR" sz="1400" u="sng" dirty="0" smtClean="0">
              <a:latin typeface="Comic Sans MS" pitchFamily="66" charset="0"/>
            </a:endParaRPr>
          </a:p>
          <a:p>
            <a:pPr>
              <a:buFont typeface="Wingdings" pitchFamily="2" charset="2"/>
              <a:buChar char="ü"/>
            </a:pPr>
            <a:r>
              <a:rPr lang="el-GR" sz="1400" u="sng" dirty="0" smtClean="0">
                <a:latin typeface="Comic Sans MS" pitchFamily="66" charset="0"/>
              </a:rPr>
              <a:t> </a:t>
            </a:r>
            <a:r>
              <a:rPr lang="el-GR" sz="1400" dirty="0" smtClean="0">
                <a:latin typeface="Comic Sans MS" pitchFamily="66" charset="0"/>
              </a:rPr>
              <a:t>Το κίνημα  της Μεταρρύθμισης και οι συνέπειες αυτού. </a:t>
            </a:r>
          </a:p>
          <a:p>
            <a:pPr>
              <a:buNone/>
            </a:pPr>
            <a:r>
              <a:rPr lang="el-GR" sz="1400" b="1" dirty="0" smtClean="0">
                <a:latin typeface="Comic Sans MS" pitchFamily="66" charset="0"/>
              </a:rPr>
              <a:t>-Γκότσης Γ. &amp; </a:t>
            </a:r>
            <a:r>
              <a:rPr lang="el-GR" sz="1400" b="1" dirty="0" err="1" smtClean="0">
                <a:latin typeface="Comic Sans MS" pitchFamily="66" charset="0"/>
              </a:rPr>
              <a:t>Συριάτου</a:t>
            </a:r>
            <a:r>
              <a:rPr lang="el-GR" sz="1400" b="1" dirty="0" smtClean="0">
                <a:latin typeface="Comic Sans MS" pitchFamily="66" charset="0"/>
              </a:rPr>
              <a:t> Α., (2001), </a:t>
            </a:r>
            <a:r>
              <a:rPr lang="el-GR" sz="1400" dirty="0" smtClean="0">
                <a:latin typeface="Comic Sans MS" pitchFamily="66" charset="0"/>
              </a:rPr>
              <a:t>«</a:t>
            </a:r>
            <a:r>
              <a:rPr lang="el-GR" sz="1400" i="1" dirty="0" smtClean="0">
                <a:latin typeface="Comic Sans MS" pitchFamily="66" charset="0"/>
              </a:rPr>
              <a:t>Δύο Θεσμοί Διαμορφωτές του Ευρωπαϊκού Πολιτισμού</a:t>
            </a:r>
            <a:r>
              <a:rPr lang="el-GR" sz="1400" dirty="0" smtClean="0">
                <a:latin typeface="Comic Sans MS" pitchFamily="66" charset="0"/>
              </a:rPr>
              <a:t>», Πάτρα, ΕΑΠ</a:t>
            </a:r>
          </a:p>
          <a:p>
            <a:pPr>
              <a:buNone/>
            </a:pPr>
            <a:r>
              <a:rPr lang="el-GR" sz="1400" b="1" dirty="0" smtClean="0">
                <a:latin typeface="Comic Sans MS" pitchFamily="66" charset="0"/>
              </a:rPr>
              <a:t>-</a:t>
            </a:r>
            <a:r>
              <a:rPr lang="el-GR" sz="1400" dirty="0" smtClean="0">
                <a:latin typeface="Comic Sans MS" pitchFamily="66" charset="0"/>
              </a:rPr>
              <a:t>   </a:t>
            </a:r>
            <a:r>
              <a:rPr lang="el-GR" sz="1400" b="1" dirty="0" err="1" smtClean="0">
                <a:latin typeface="Comic Sans MS" pitchFamily="66" charset="0"/>
              </a:rPr>
              <a:t>Berstein</a:t>
            </a:r>
            <a:r>
              <a:rPr lang="el-GR" sz="1400" b="1" dirty="0" smtClean="0">
                <a:latin typeface="Comic Sans MS" pitchFamily="66" charset="0"/>
              </a:rPr>
              <a:t> S. &amp; </a:t>
            </a:r>
            <a:r>
              <a:rPr lang="el-GR" sz="1400" b="1" dirty="0" err="1" smtClean="0">
                <a:latin typeface="Comic Sans MS" pitchFamily="66" charset="0"/>
              </a:rPr>
              <a:t>Milza</a:t>
            </a:r>
            <a:r>
              <a:rPr lang="el-GR" sz="1400" b="1" dirty="0" smtClean="0">
                <a:latin typeface="Comic Sans MS" pitchFamily="66" charset="0"/>
              </a:rPr>
              <a:t> P., (1997), </a:t>
            </a:r>
            <a:r>
              <a:rPr lang="el-GR" sz="1400" dirty="0" smtClean="0">
                <a:latin typeface="Comic Sans MS" pitchFamily="66" charset="0"/>
              </a:rPr>
              <a:t>«</a:t>
            </a:r>
            <a:r>
              <a:rPr lang="el-GR" sz="1400" i="1" dirty="0" smtClean="0">
                <a:latin typeface="Comic Sans MS" pitchFamily="66" charset="0"/>
              </a:rPr>
              <a:t>Από τη Ρωμαϊκή Αυτοκρατορία στα Ευρωπαϊκά κράτη</a:t>
            </a:r>
            <a:r>
              <a:rPr lang="el-GR" sz="1400" dirty="0" smtClean="0">
                <a:latin typeface="Comic Sans MS" pitchFamily="66" charset="0"/>
              </a:rPr>
              <a:t>», 5</a:t>
            </a:r>
            <a:r>
              <a:rPr lang="el-GR" sz="1400" baseline="30000" dirty="0" smtClean="0">
                <a:latin typeface="Comic Sans MS" pitchFamily="66" charset="0"/>
              </a:rPr>
              <a:t>ος</a:t>
            </a:r>
            <a:r>
              <a:rPr lang="el-GR" sz="1400" dirty="0" smtClean="0">
                <a:latin typeface="Comic Sans MS" pitchFamily="66" charset="0"/>
              </a:rPr>
              <a:t>-18</a:t>
            </a:r>
            <a:r>
              <a:rPr lang="el-GR" sz="1400" baseline="30000" dirty="0" smtClean="0">
                <a:latin typeface="Comic Sans MS" pitchFamily="66" charset="0"/>
              </a:rPr>
              <a:t>ος</a:t>
            </a:r>
            <a:r>
              <a:rPr lang="el-GR" sz="1400" dirty="0" smtClean="0">
                <a:latin typeface="Comic Sans MS" pitchFamily="66" charset="0"/>
              </a:rPr>
              <a:t> αιώνας, (τόμος Α), Αθήνα, ΑΛΕΞΑΝΔΡΕΙΑ</a:t>
            </a:r>
          </a:p>
          <a:p>
            <a:pPr>
              <a:buNone/>
            </a:pPr>
            <a:r>
              <a:rPr lang="el-GR" sz="1400" b="1" dirty="0" smtClean="0">
                <a:latin typeface="Comic Sans MS" pitchFamily="66" charset="0"/>
              </a:rPr>
              <a:t>-</a:t>
            </a:r>
            <a:r>
              <a:rPr lang="el-GR" sz="1400" dirty="0" smtClean="0">
                <a:latin typeface="Comic Sans MS" pitchFamily="66" charset="0"/>
              </a:rPr>
              <a:t> </a:t>
            </a:r>
            <a:r>
              <a:rPr lang="el-GR" sz="1400" b="1" dirty="0" err="1" smtClean="0">
                <a:latin typeface="Comic Sans MS" pitchFamily="66" charset="0"/>
              </a:rPr>
              <a:t>Power</a:t>
            </a:r>
            <a:r>
              <a:rPr lang="el-GR" sz="1400" b="1" dirty="0" smtClean="0">
                <a:latin typeface="Comic Sans MS" pitchFamily="66" charset="0"/>
              </a:rPr>
              <a:t> E., (2001), </a:t>
            </a:r>
            <a:r>
              <a:rPr lang="el-GR" sz="1400" dirty="0" smtClean="0">
                <a:latin typeface="Comic Sans MS" pitchFamily="66" charset="0"/>
              </a:rPr>
              <a:t>«</a:t>
            </a:r>
            <a:r>
              <a:rPr lang="el-GR" sz="1400" i="1" dirty="0" smtClean="0">
                <a:latin typeface="Comic Sans MS" pitchFamily="66" charset="0"/>
              </a:rPr>
              <a:t>Η κληρονομιά της μάθησης, Ιστορία της Δυτικής εκπαίδευσης</a:t>
            </a:r>
            <a:r>
              <a:rPr lang="el-GR" sz="1400" dirty="0" smtClean="0">
                <a:latin typeface="Comic Sans MS" pitchFamily="66" charset="0"/>
              </a:rPr>
              <a:t>», Πάτρα, ΕΑΠ</a:t>
            </a:r>
          </a:p>
          <a:p>
            <a:pPr>
              <a:buFont typeface="Wingdings" pitchFamily="2" charset="2"/>
              <a:buChar char="ü"/>
            </a:pPr>
            <a:endParaRPr lang="el-GR" sz="1400" dirty="0" smtClean="0">
              <a:latin typeface="Comic Sans MS" pitchFamily="66" charset="0"/>
            </a:endParaRPr>
          </a:p>
          <a:p>
            <a:pPr>
              <a:buFont typeface="Wingdings" pitchFamily="2" charset="2"/>
              <a:buChar char="ü"/>
            </a:pPr>
            <a:endParaRPr lang="el-GR" sz="1400" dirty="0">
              <a:latin typeface="Comic Sans MS" pitchFamily="66" charset="0"/>
            </a:endParaRPr>
          </a:p>
        </p:txBody>
      </p:sp>
      <p:sp>
        <p:nvSpPr>
          <p:cNvPr id="4" name="3 - Θέση περιεχομένου"/>
          <p:cNvSpPr>
            <a:spLocks noGrp="1"/>
          </p:cNvSpPr>
          <p:nvPr>
            <p:ph sz="half" idx="2"/>
          </p:nvPr>
        </p:nvSpPr>
        <p:spPr>
          <a:xfrm>
            <a:off x="5004048" y="3645024"/>
            <a:ext cx="3888432" cy="2376264"/>
          </a:xfrm>
        </p:spPr>
        <p:txBody>
          <a:bodyPr>
            <a:normAutofit/>
          </a:bodyPr>
          <a:lstStyle/>
          <a:p>
            <a:pPr>
              <a:buNone/>
            </a:pPr>
            <a:r>
              <a:rPr lang="el-GR" sz="1400" b="1" dirty="0" smtClean="0">
                <a:latin typeface="Comic Sans MS" pitchFamily="66" charset="0"/>
              </a:rPr>
              <a:t>- Ο ΕΥΡΩΠΑΪΚΟΣ ΠΟΛΙΤΙΣΜΟΣ</a:t>
            </a:r>
            <a:br>
              <a:rPr lang="el-GR" sz="1400" b="1" dirty="0" smtClean="0">
                <a:latin typeface="Comic Sans MS" pitchFamily="66" charset="0"/>
              </a:rPr>
            </a:br>
            <a:r>
              <a:rPr lang="el-GR" sz="1400" b="1" dirty="0" smtClean="0">
                <a:latin typeface="Comic Sans MS" pitchFamily="66" charset="0"/>
              </a:rPr>
              <a:t>ΚΑΙ ΟΙ ΡΙΖΕΣ ΤΟΥ</a:t>
            </a:r>
            <a:br>
              <a:rPr lang="el-GR" sz="1400" b="1" dirty="0" smtClean="0">
                <a:latin typeface="Comic Sans MS" pitchFamily="66" charset="0"/>
              </a:rPr>
            </a:br>
            <a:r>
              <a:rPr lang="el-GR" sz="1400" b="1" dirty="0" smtClean="0">
                <a:latin typeface="Comic Sans MS" pitchFamily="66" charset="0"/>
              </a:rPr>
              <a:t>Α′ ΓΕΝΙΚΟΥ ΛΥΚΕΙΟΥ</a:t>
            </a:r>
            <a:r>
              <a:rPr lang="el-GR" sz="1400" dirty="0" smtClean="0">
                <a:latin typeface="Comic Sans MS" pitchFamily="66" charset="0"/>
              </a:rPr>
              <a:t> </a:t>
            </a:r>
          </a:p>
          <a:p>
            <a:pPr>
              <a:buNone/>
            </a:pPr>
            <a:r>
              <a:rPr lang="el-GR" sz="1400" b="1" dirty="0" smtClean="0">
                <a:latin typeface="Comic Sans MS" pitchFamily="66" charset="0"/>
              </a:rPr>
              <a:t>-Α</a:t>
            </a:r>
            <a:r>
              <a:rPr lang="en-US" sz="1400" b="1" dirty="0" err="1" smtClean="0">
                <a:latin typeface="Comic Sans MS" pitchFamily="66" charset="0"/>
              </a:rPr>
              <a:t>llen</a:t>
            </a:r>
            <a:r>
              <a:rPr lang="en-US" sz="1400" b="1" dirty="0" smtClean="0">
                <a:latin typeface="Comic Sans MS" pitchFamily="66" charset="0"/>
              </a:rPr>
              <a:t> G. Debus</a:t>
            </a:r>
            <a:r>
              <a:rPr lang="en-US" sz="1400" dirty="0" smtClean="0">
                <a:latin typeface="Comic Sans MS" pitchFamily="66" charset="0"/>
              </a:rPr>
              <a:t> </a:t>
            </a:r>
            <a:r>
              <a:rPr lang="el-GR" sz="1400" i="1" dirty="0" smtClean="0">
                <a:latin typeface="Comic Sans MS" pitchFamily="66" charset="0"/>
              </a:rPr>
              <a:t>«Άνθρωπος και φύση στην </a:t>
            </a:r>
            <a:r>
              <a:rPr lang="el-GR" sz="1400" i="1" dirty="0" err="1" smtClean="0">
                <a:latin typeface="Comic Sans MS" pitchFamily="66" charset="0"/>
              </a:rPr>
              <a:t>Αναγέννηση»Πανεπιστημιακες</a:t>
            </a:r>
            <a:r>
              <a:rPr lang="el-GR" sz="1400" i="1" dirty="0" smtClean="0">
                <a:latin typeface="Comic Sans MS" pitchFamily="66" charset="0"/>
              </a:rPr>
              <a:t> εκδόσεις Κρήτης.</a:t>
            </a:r>
            <a:endParaRPr lang="el-GR" i="1" dirty="0" smtClean="0">
              <a:latin typeface="Comic Sans MS" pitchFamily="66" charset="0"/>
            </a:endParaRPr>
          </a:p>
          <a:p>
            <a:pPr>
              <a:buNone/>
            </a:pPr>
            <a:r>
              <a:rPr lang="el-GR" sz="1400" i="1" dirty="0" smtClean="0">
                <a:latin typeface="Comic Sans MS" pitchFamily="66" charset="0"/>
              </a:rPr>
              <a:t> </a:t>
            </a:r>
            <a:r>
              <a:rPr lang="el-GR" sz="1400" b="1" i="1" dirty="0" smtClean="0">
                <a:latin typeface="Comic Sans MS" pitchFamily="66" charset="0"/>
              </a:rPr>
              <a:t>-Ε.Κ.Π.Α.</a:t>
            </a:r>
            <a:r>
              <a:rPr lang="el-GR" sz="1400" i="1" dirty="0" smtClean="0">
                <a:latin typeface="Comic Sans MS" pitchFamily="66" charset="0"/>
              </a:rPr>
              <a:t> ΙΙ19 Νεότερη </a:t>
            </a:r>
            <a:r>
              <a:rPr lang="el-GR" sz="1400" i="1" dirty="0" err="1" smtClean="0">
                <a:latin typeface="Comic Sans MS" pitchFamily="66" charset="0"/>
              </a:rPr>
              <a:t>Ευρωπαική</a:t>
            </a:r>
            <a:r>
              <a:rPr lang="el-GR" sz="1400" i="1" dirty="0" smtClean="0">
                <a:latin typeface="Comic Sans MS" pitchFamily="66" charset="0"/>
              </a:rPr>
              <a:t> Ιστορία Β΄</a:t>
            </a:r>
          </a:p>
          <a:p>
            <a:pPr>
              <a:buNone/>
            </a:pPr>
            <a:r>
              <a:rPr lang="el-GR" sz="1400" i="1" u="sng" dirty="0" smtClean="0">
                <a:latin typeface="Comic Sans MS" pitchFamily="66" charset="0"/>
              </a:rPr>
              <a:t>-</a:t>
            </a:r>
            <a:r>
              <a:rPr lang="en-US" sz="1400" b="1" dirty="0" smtClean="0"/>
              <a:t>Chamberlain, E. P.</a:t>
            </a:r>
            <a:r>
              <a:rPr lang="el-GR" sz="1400" b="1" u="sng" dirty="0" smtClean="0"/>
              <a:t>  </a:t>
            </a:r>
            <a:r>
              <a:rPr lang="el-GR" sz="1400" dirty="0" smtClean="0"/>
              <a:t>«Η ΚΑΘΗΜΕΡΙΝΗ ΖΩΗ ΣΤΗΝ ΑΝΑΓΕΝΝΗΣΗ» εκδόσεις Παπαδήμα.</a:t>
            </a:r>
          </a:p>
          <a:p>
            <a:pPr>
              <a:buNone/>
            </a:pPr>
            <a:endParaRPr lang="el-GR" sz="1400" i="1" dirty="0">
              <a:latin typeface="Comic Sans MS" pitchFamily="66" charset="0"/>
            </a:endParaRPr>
          </a:p>
        </p:txBody>
      </p:sp>
      <p:sp>
        <p:nvSpPr>
          <p:cNvPr id="5" name="4 - Θέση αριθμού διαφάνειας"/>
          <p:cNvSpPr>
            <a:spLocks noGrp="1"/>
          </p:cNvSpPr>
          <p:nvPr>
            <p:ph type="sldNum" sz="quarter" idx="12"/>
          </p:nvPr>
        </p:nvSpPr>
        <p:spPr/>
        <p:txBody>
          <a:bodyPr/>
          <a:lstStyle/>
          <a:p>
            <a:fld id="{38140E41-B041-4C3D-9B54-D2A03EF1F8F5}" type="slidenum">
              <a:rPr lang="el-GR" smtClean="0"/>
              <a:pPr/>
              <a:t>30</a:t>
            </a:fld>
            <a:endParaRPr lang="el-GR"/>
          </a:p>
        </p:txBody>
      </p:sp>
    </p:spTree>
  </p:cSld>
  <p:clrMapOvr>
    <a:masterClrMapping/>
  </p:clrMapOvr>
  <p:transition>
    <p:wipe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Διάγραμμα"/>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 Θέση αριθμού διαφάνειας"/>
          <p:cNvSpPr>
            <a:spLocks noGrp="1"/>
          </p:cNvSpPr>
          <p:nvPr>
            <p:ph type="sldNum" sz="quarter" idx="12"/>
          </p:nvPr>
        </p:nvSpPr>
        <p:spPr/>
        <p:txBody>
          <a:bodyPr/>
          <a:lstStyle/>
          <a:p>
            <a:fld id="{38140E41-B041-4C3D-9B54-D2A03EF1F8F5}" type="slidenum">
              <a:rPr lang="el-GR" smtClean="0"/>
              <a:pPr/>
              <a:t>31</a:t>
            </a:fld>
            <a:endParaRPr lang="el-GR"/>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ΕΥΧΑΡΙΣΤΙΕΣ</a:t>
            </a:r>
            <a:endParaRPr lang="el-GR" dirty="0"/>
          </a:p>
        </p:txBody>
      </p:sp>
      <p:sp>
        <p:nvSpPr>
          <p:cNvPr id="3" name="Content Placeholder 2"/>
          <p:cNvSpPr>
            <a:spLocks noGrp="1"/>
          </p:cNvSpPr>
          <p:nvPr>
            <p:ph idx="1"/>
          </p:nvPr>
        </p:nvSpPr>
        <p:spPr>
          <a:xfrm>
            <a:off x="457200" y="1268760"/>
            <a:ext cx="8229600" cy="5184576"/>
          </a:xfrm>
        </p:spPr>
        <p:txBody>
          <a:bodyPr>
            <a:normAutofit fontScale="85000" lnSpcReduction="20000"/>
          </a:bodyPr>
          <a:lstStyle/>
          <a:p>
            <a:pPr algn="ctr">
              <a:buNone/>
            </a:pPr>
            <a:r>
              <a:rPr lang="el-GR" sz="4200" b="1" dirty="0" smtClean="0"/>
              <a:t>Ευχαριστούμε θερμά                                      τους διοργανωτές του 6</a:t>
            </a:r>
            <a:r>
              <a:rPr lang="el-GR" sz="4200" b="1" baseline="30000" dirty="0" smtClean="0"/>
              <a:t>ου</a:t>
            </a:r>
            <a:r>
              <a:rPr lang="el-GR" sz="4200" b="1" dirty="0" smtClean="0"/>
              <a:t> Μαθητικού  Ευρωπαϊκού Συνεδρίου,</a:t>
            </a:r>
          </a:p>
          <a:p>
            <a:pPr algn="ctr">
              <a:buNone/>
            </a:pPr>
            <a:r>
              <a:rPr lang="el-GR" sz="4200" b="1" dirty="0" smtClean="0"/>
              <a:t>    ιδιαίτερα τον πρόεδρο κ. Ν. Κούκη              και όσους συνετέλεσαν στην επιτυχημένη διεξαγωγή του,                                                 δίνοντας σε μας την ευκαιρία να συμμετέχουμε και να αποκτήσουμε νέες εμπειρίες.  </a:t>
            </a:r>
          </a:p>
          <a:p>
            <a:endParaRPr lang="el-GR" b="1" dirty="0" smtClean="0"/>
          </a:p>
          <a:p>
            <a:pPr>
              <a:buNone/>
            </a:pPr>
            <a:r>
              <a:rPr lang="el-GR" b="1" dirty="0" smtClean="0"/>
              <a:t> </a:t>
            </a:r>
            <a:endParaRPr lang="el-GR" dirty="0"/>
          </a:p>
        </p:txBody>
      </p:sp>
      <p:sp>
        <p:nvSpPr>
          <p:cNvPr id="4" name="Slide Number Placeholder 3"/>
          <p:cNvSpPr>
            <a:spLocks noGrp="1"/>
          </p:cNvSpPr>
          <p:nvPr>
            <p:ph type="sldNum" sz="quarter" idx="12"/>
          </p:nvPr>
        </p:nvSpPr>
        <p:spPr/>
        <p:txBody>
          <a:bodyPr/>
          <a:lstStyle/>
          <a:p>
            <a:fld id="{38140E41-B041-4C3D-9B54-D2A03EF1F8F5}" type="slidenum">
              <a:rPr lang="el-GR" smtClean="0"/>
              <a:pPr/>
              <a:t>32</a:t>
            </a:fld>
            <a:endParaRPr lang="el-G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2" name="11 - Διάγραμμα"/>
          <p:cNvGraphicFramePr/>
          <p:nvPr/>
        </p:nvGraphicFramePr>
        <p:xfrm>
          <a:off x="395536" y="476672"/>
          <a:ext cx="8064896"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 Θέση αριθμού διαφάνειας"/>
          <p:cNvSpPr>
            <a:spLocks noGrp="1"/>
          </p:cNvSpPr>
          <p:nvPr>
            <p:ph type="sldNum" sz="quarter" idx="12"/>
          </p:nvPr>
        </p:nvSpPr>
        <p:spPr/>
        <p:txBody>
          <a:bodyPr/>
          <a:lstStyle/>
          <a:p>
            <a:fld id="{38140E41-B041-4C3D-9B54-D2A03EF1F8F5}" type="slidenum">
              <a:rPr lang="el-GR" smtClean="0"/>
              <a:pPr/>
              <a:t>4</a:t>
            </a:fld>
            <a:endParaRPr lang="el-GR"/>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Διάγραμμα"/>
          <p:cNvGraphicFramePr/>
          <p:nvPr/>
        </p:nvGraphicFramePr>
        <p:xfrm>
          <a:off x="395536" y="332656"/>
          <a:ext cx="8280920"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 Θέση αριθμού διαφάνειας"/>
          <p:cNvSpPr>
            <a:spLocks noGrp="1"/>
          </p:cNvSpPr>
          <p:nvPr>
            <p:ph type="sldNum" sz="quarter" idx="12"/>
          </p:nvPr>
        </p:nvSpPr>
        <p:spPr/>
        <p:txBody>
          <a:bodyPr/>
          <a:lstStyle/>
          <a:p>
            <a:fld id="{38140E41-B041-4C3D-9B54-D2A03EF1F8F5}" type="slidenum">
              <a:rPr lang="el-GR" smtClean="0"/>
              <a:pPr/>
              <a:t>5</a:t>
            </a:fld>
            <a:endParaRPr lang="el-G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Διάγραμμα"/>
          <p:cNvGraphicFramePr/>
          <p:nvPr/>
        </p:nvGraphicFramePr>
        <p:xfrm>
          <a:off x="683568" y="1124744"/>
          <a:ext cx="8136904"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 TextBox"/>
          <p:cNvSpPr txBox="1"/>
          <p:nvPr/>
        </p:nvSpPr>
        <p:spPr>
          <a:xfrm>
            <a:off x="971600" y="260648"/>
            <a:ext cx="7704856" cy="800219"/>
          </a:xfrm>
          <a:prstGeom prst="rect">
            <a:avLst/>
          </a:prstGeom>
          <a:noFill/>
        </p:spPr>
        <p:txBody>
          <a:bodyPr wrap="square" rtlCol="0">
            <a:spAutoFit/>
          </a:bodyPr>
          <a:lstStyle/>
          <a:p>
            <a:r>
              <a:rPr lang="el-GR" sz="2800" b="1" dirty="0" smtClean="0">
                <a:solidFill>
                  <a:srgbClr val="FF0000"/>
                </a:solidFill>
                <a:latin typeface="Comic Sans MS" pitchFamily="66" charset="0"/>
              </a:rPr>
              <a:t>Το «εκπαιδευτικό όραμα» της Αναγέννησης</a:t>
            </a:r>
          </a:p>
          <a:p>
            <a:endParaRPr lang="el-GR" dirty="0"/>
          </a:p>
        </p:txBody>
      </p:sp>
      <p:sp>
        <p:nvSpPr>
          <p:cNvPr id="5" name="4 - Θέση αριθμού διαφάνειας"/>
          <p:cNvSpPr>
            <a:spLocks noGrp="1"/>
          </p:cNvSpPr>
          <p:nvPr>
            <p:ph type="sldNum" sz="quarter" idx="12"/>
          </p:nvPr>
        </p:nvSpPr>
        <p:spPr/>
        <p:txBody>
          <a:bodyPr/>
          <a:lstStyle/>
          <a:p>
            <a:fld id="{38140E41-B041-4C3D-9B54-D2A03EF1F8F5}" type="slidenum">
              <a:rPr lang="el-GR" smtClean="0"/>
              <a:pPr/>
              <a:t>6</a:t>
            </a:fld>
            <a:endParaRPr lang="el-G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 zaharias sto nao.jpeg"/>
          <p:cNvPicPr>
            <a:picLocks noChangeAspect="1"/>
          </p:cNvPicPr>
          <p:nvPr/>
        </p:nvPicPr>
        <p:blipFill>
          <a:blip r:embed="rId2" cstate="print"/>
          <a:stretch>
            <a:fillRect/>
          </a:stretch>
        </p:blipFill>
        <p:spPr>
          <a:xfrm>
            <a:off x="1691680" y="260649"/>
            <a:ext cx="4968552" cy="2889872"/>
          </a:xfrm>
          <a:prstGeom prst="rect">
            <a:avLst/>
          </a:prstGeom>
          <a:ln>
            <a:noFill/>
          </a:ln>
          <a:effectLst>
            <a:outerShdw blurRad="292100" dist="139700" dir="2700000" algn="tl" rotWithShape="0">
              <a:srgbClr val="333333">
                <a:alpha val="65000"/>
              </a:srgbClr>
            </a:outerShdw>
          </a:effectLst>
        </p:spPr>
      </p:pic>
      <p:sp>
        <p:nvSpPr>
          <p:cNvPr id="3" name="2 - TextBox"/>
          <p:cNvSpPr txBox="1"/>
          <p:nvPr/>
        </p:nvSpPr>
        <p:spPr>
          <a:xfrm>
            <a:off x="323528" y="3356992"/>
            <a:ext cx="8496944" cy="3170099"/>
          </a:xfrm>
          <a:prstGeom prst="rect">
            <a:avLst/>
          </a:prstGeom>
          <a:solidFill>
            <a:schemeClr val="accent5">
              <a:lumMod val="40000"/>
              <a:lumOff val="60000"/>
            </a:schemeClr>
          </a:solidFill>
          <a:ln>
            <a:solidFill>
              <a:schemeClr val="accent5">
                <a:lumMod val="75000"/>
              </a:schemeClr>
            </a:solidFill>
          </a:ln>
          <a:effectLst>
            <a:glow rad="228600">
              <a:schemeClr val="accent1">
                <a:satMod val="175000"/>
                <a:alpha val="40000"/>
              </a:schemeClr>
            </a:glow>
          </a:effectLst>
        </p:spPr>
        <p:txBody>
          <a:bodyPr wrap="square" rtlCol="0">
            <a:spAutoFit/>
          </a:bodyPr>
          <a:lstStyle/>
          <a:p>
            <a:pPr algn="just">
              <a:buFont typeface="Arial" pitchFamily="34" charset="0"/>
              <a:buChar char="•"/>
            </a:pPr>
            <a:r>
              <a:rPr lang="el-GR" sz="2000" dirty="0" smtClean="0"/>
              <a:t>Οι </a:t>
            </a:r>
            <a:r>
              <a:rPr lang="el-GR" sz="2000" b="1" dirty="0" smtClean="0"/>
              <a:t>ουμανιστές</a:t>
            </a:r>
            <a:r>
              <a:rPr lang="el-GR" sz="2000" dirty="0" smtClean="0"/>
              <a:t> έχουν κοινό τους μέλημα τη μελέτη των αρχαίων κειμένων από το πρωτότυπο και φυσικά την ερμηνεία τους. Το να γνωρίζει κανείς </a:t>
            </a:r>
            <a:r>
              <a:rPr lang="el-GR" sz="2000" b="1" dirty="0" smtClean="0"/>
              <a:t>αρχαία ελληνικά ή λατινικά </a:t>
            </a:r>
            <a:r>
              <a:rPr lang="el-GR" sz="2000" dirty="0" smtClean="0"/>
              <a:t>είναι επιβεβλημένο και είναι  </a:t>
            </a:r>
            <a:r>
              <a:rPr lang="el-GR" sz="2000" b="1" dirty="0" smtClean="0"/>
              <a:t>γνώρισμα κοινωνικής αναγνώρισης.</a:t>
            </a:r>
          </a:p>
          <a:p>
            <a:pPr algn="just">
              <a:buFont typeface="Arial" pitchFamily="34" charset="0"/>
              <a:buChar char="•"/>
            </a:pPr>
            <a:r>
              <a:rPr lang="el-GR" sz="2000" dirty="0" smtClean="0"/>
              <a:t>Οι άνθρωποι αυτοί παρόλο που ζουν σε διαφορετικές χώρες δημιουργούν ένα είδος δικτύου, επικοινωνώντας μεταξύ τους συχνά και σε τέτοιο σημείο που να αναγνωρίζονται πια ως μέλη μιας </a:t>
            </a:r>
            <a:r>
              <a:rPr lang="el-GR" sz="2000" b="1" dirty="0" smtClean="0"/>
              <a:t>Πολιτείας των Γραμμάτων (</a:t>
            </a:r>
            <a:r>
              <a:rPr lang="en-US" sz="2000" b="1" dirty="0" err="1" smtClean="0"/>
              <a:t>Respublica</a:t>
            </a:r>
            <a:r>
              <a:rPr lang="en-US" sz="2000" b="1" dirty="0" smtClean="0"/>
              <a:t> </a:t>
            </a:r>
            <a:r>
              <a:rPr lang="en-US" sz="2000" b="1" dirty="0" err="1" smtClean="0"/>
              <a:t>Litteraria</a:t>
            </a:r>
            <a:r>
              <a:rPr lang="en-US" sz="2000" b="1" dirty="0" smtClean="0"/>
              <a:t>)</a:t>
            </a:r>
            <a:r>
              <a:rPr lang="el-GR" sz="2000" b="1" dirty="0" smtClean="0"/>
              <a:t> </a:t>
            </a:r>
            <a:r>
              <a:rPr lang="el-GR" sz="2000" dirty="0" smtClean="0"/>
              <a:t>η οποία έρχεται να αντικαταστήσει την </a:t>
            </a:r>
            <a:r>
              <a:rPr lang="en-US" sz="2000" b="1" dirty="0" err="1" smtClean="0"/>
              <a:t>Respublica</a:t>
            </a:r>
            <a:r>
              <a:rPr lang="en-US" sz="2000" b="1" dirty="0" smtClean="0"/>
              <a:t> Christiana</a:t>
            </a:r>
            <a:r>
              <a:rPr lang="el-GR" sz="2000" b="1" dirty="0" smtClean="0"/>
              <a:t> </a:t>
            </a:r>
            <a:r>
              <a:rPr lang="el-GR" sz="2000" dirty="0" smtClean="0"/>
              <a:t>του μεσαίωνα.</a:t>
            </a:r>
          </a:p>
          <a:p>
            <a:endParaRPr lang="el-GR" sz="2000" dirty="0"/>
          </a:p>
        </p:txBody>
      </p:sp>
      <p:sp>
        <p:nvSpPr>
          <p:cNvPr id="4" name="3 - Θέση αριθμού διαφάνειας"/>
          <p:cNvSpPr>
            <a:spLocks noGrp="1"/>
          </p:cNvSpPr>
          <p:nvPr>
            <p:ph type="sldNum" sz="quarter" idx="12"/>
          </p:nvPr>
        </p:nvSpPr>
        <p:spPr/>
        <p:txBody>
          <a:bodyPr/>
          <a:lstStyle/>
          <a:p>
            <a:fld id="{38140E41-B041-4C3D-9B54-D2A03EF1F8F5}" type="slidenum">
              <a:rPr lang="el-GR" smtClean="0"/>
              <a:pPr/>
              <a:t>7</a:t>
            </a:fld>
            <a:endParaRPr lang="el-G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 Το γραφείο του ανθρωπιστή. Πίνακας (1502-1507) του Vittore Carpaccio.&#10;Εκκλησία του Saint Georges des Esclavons, Βενετία&#10; "/>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3" name="2 - Θέση αριθμού διαφάνειας"/>
          <p:cNvSpPr>
            <a:spLocks noGrp="1"/>
          </p:cNvSpPr>
          <p:nvPr>
            <p:ph type="sldNum" sz="quarter" idx="12"/>
          </p:nvPr>
        </p:nvSpPr>
        <p:spPr/>
        <p:txBody>
          <a:bodyPr/>
          <a:lstStyle/>
          <a:p>
            <a:fld id="{38140E41-B041-4C3D-9B54-D2A03EF1F8F5}" type="slidenum">
              <a:rPr lang="el-GR" smtClean="0"/>
              <a:pPr/>
              <a:t>8</a:t>
            </a:fld>
            <a:endParaRPr lang="el-G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https://i0.wp.com/www.globalview.gr/wp-content/uploads/2019/05/59301166_802251453482264_7982701489942429696_n.jpg?resize=960%2C640"/>
          <p:cNvPicPr/>
          <p:nvPr/>
        </p:nvPicPr>
        <p:blipFill>
          <a:blip r:embed="rId2" cstate="print"/>
          <a:srcRect/>
          <a:stretch>
            <a:fillRect/>
          </a:stretch>
        </p:blipFill>
        <p:spPr bwMode="auto">
          <a:xfrm>
            <a:off x="1331640" y="260648"/>
            <a:ext cx="6192688" cy="3816424"/>
          </a:xfrm>
          <a:prstGeom prst="rect">
            <a:avLst/>
          </a:prstGeom>
          <a:noFill/>
          <a:ln w="9525">
            <a:noFill/>
            <a:miter lim="800000"/>
            <a:headEnd/>
            <a:tailEnd/>
          </a:ln>
        </p:spPr>
      </p:pic>
      <p:sp>
        <p:nvSpPr>
          <p:cNvPr id="10241" name="Rectangle 1"/>
          <p:cNvSpPr>
            <a:spLocks noChangeArrowheads="1"/>
          </p:cNvSpPr>
          <p:nvPr/>
        </p:nvSpPr>
        <p:spPr bwMode="auto">
          <a:xfrm>
            <a:off x="539552" y="4449342"/>
            <a:ext cx="7848872" cy="1938992"/>
          </a:xfrm>
          <a:prstGeom prst="rect">
            <a:avLst/>
          </a:prstGeom>
          <a:solidFill>
            <a:schemeClr val="accent6">
              <a:lumMod val="60000"/>
              <a:lumOff val="4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smtClean="0">
                <a:ln>
                  <a:noFill/>
                </a:ln>
                <a:solidFill>
                  <a:schemeClr val="tx1"/>
                </a:solidFill>
                <a:effectLst/>
                <a:ea typeface="Calibri" pitchFamily="34" charset="0"/>
                <a:cs typeface="Arial" pitchFamily="34" charset="0"/>
              </a:rPr>
              <a:t>Τα </a:t>
            </a:r>
            <a:r>
              <a:rPr kumimoji="0" lang="el-GR" sz="2400" b="1" i="0" u="none" strike="noStrike" cap="none" normalizeH="0" baseline="0" dirty="0" smtClean="0">
                <a:ln>
                  <a:noFill/>
                </a:ln>
                <a:solidFill>
                  <a:schemeClr val="tx1"/>
                </a:solidFill>
                <a:effectLst/>
                <a:ea typeface="Calibri" pitchFamily="34" charset="0"/>
                <a:cs typeface="Arial" pitchFamily="34" charset="0"/>
              </a:rPr>
              <a:t>κλασικά κείμενα της Ελλάδας </a:t>
            </a:r>
            <a:r>
              <a:rPr kumimoji="0" lang="el-GR" sz="2400" b="0" i="0" u="none" strike="noStrike" cap="none" normalizeH="0" baseline="0" dirty="0" smtClean="0">
                <a:ln>
                  <a:noFill/>
                </a:ln>
                <a:solidFill>
                  <a:schemeClr val="tx1"/>
                </a:solidFill>
                <a:effectLst/>
                <a:ea typeface="Calibri" pitchFamily="34" charset="0"/>
                <a:cs typeface="Arial" pitchFamily="34" charset="0"/>
              </a:rPr>
              <a:t>και της Ρώμης </a:t>
            </a:r>
            <a:r>
              <a:rPr lang="el-GR" sz="2400" dirty="0" smtClean="0">
                <a:ea typeface="Calibri" pitchFamily="34" charset="0"/>
                <a:cs typeface="Arial" pitchFamily="34" charset="0"/>
              </a:rPr>
              <a:t>αποτελούν τ</a:t>
            </a:r>
            <a:r>
              <a:rPr kumimoji="0" lang="el-GR" sz="2400" b="0" i="0" u="none" strike="noStrike" cap="none" normalizeH="0" baseline="0" dirty="0" smtClean="0">
                <a:ln>
                  <a:noFill/>
                </a:ln>
                <a:solidFill>
                  <a:schemeClr val="tx1"/>
                </a:solidFill>
                <a:effectLst/>
                <a:ea typeface="Calibri" pitchFamily="34" charset="0"/>
                <a:cs typeface="Arial" pitchFamily="34" charset="0"/>
              </a:rPr>
              <a:t>η βάση της ανθρωπιστικής εκπαίδευσης, σκοπός της οποίας </a:t>
            </a:r>
            <a:r>
              <a:rPr lang="el-GR" sz="2400" dirty="0" smtClean="0">
                <a:ea typeface="Calibri" pitchFamily="34" charset="0"/>
                <a:cs typeface="Arial" pitchFamily="34" charset="0"/>
              </a:rPr>
              <a:t>είναι</a:t>
            </a:r>
            <a:r>
              <a:rPr kumimoji="0" lang="el-GR" sz="2400" b="0" i="0" u="none" strike="noStrike" cap="none" normalizeH="0" baseline="0" dirty="0" smtClean="0">
                <a:ln>
                  <a:noFill/>
                </a:ln>
                <a:solidFill>
                  <a:schemeClr val="tx1"/>
                </a:solidFill>
                <a:effectLst/>
                <a:ea typeface="Calibri" pitchFamily="34" charset="0"/>
                <a:cs typeface="Arial" pitchFamily="34" charset="0"/>
              </a:rPr>
              <a:t> να διδάξουν στους μαθητές να διαβάζουν, να γράφουν και να μιλούν καλά στα Λατινικά χρησιμοποιώντας κλασικές πηγές.</a:t>
            </a:r>
            <a:endParaRPr kumimoji="0" lang="el-GR" sz="2400" b="0" i="0" u="none" strike="noStrike" cap="none" normalizeH="0" baseline="0" dirty="0" smtClean="0">
              <a:ln>
                <a:noFill/>
              </a:ln>
              <a:solidFill>
                <a:schemeClr val="tx1"/>
              </a:solidFill>
              <a:effectLst/>
              <a:cs typeface="Arial" pitchFamily="34" charset="0"/>
            </a:endParaRPr>
          </a:p>
        </p:txBody>
      </p:sp>
      <p:sp>
        <p:nvSpPr>
          <p:cNvPr id="4" name="3 - Θέση αριθμού διαφάνειας"/>
          <p:cNvSpPr>
            <a:spLocks noGrp="1"/>
          </p:cNvSpPr>
          <p:nvPr>
            <p:ph type="sldNum" sz="quarter" idx="12"/>
          </p:nvPr>
        </p:nvSpPr>
        <p:spPr/>
        <p:txBody>
          <a:bodyPr/>
          <a:lstStyle/>
          <a:p>
            <a:fld id="{38140E41-B041-4C3D-9B54-D2A03EF1F8F5}" type="slidenum">
              <a:rPr lang="el-GR" smtClean="0"/>
              <a:pPr/>
              <a:t>9</a:t>
            </a:fld>
            <a:endParaRPr lang="el-GR"/>
          </a:p>
        </p:txBody>
      </p:sp>
    </p:spTree>
  </p:cSld>
  <p:clrMapOvr>
    <a:masterClrMapping/>
  </p:clrMapOvr>
  <p:transition>
    <p:newsflash/>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1349</TotalTime>
  <Words>2608</Words>
  <Application>Microsoft Office PowerPoint</Application>
  <PresentationFormat>On-screen Show (4:3)</PresentationFormat>
  <Paragraphs>201</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Θέμα του Office</vt:lpstr>
      <vt:lpstr>Slide 1</vt:lpstr>
      <vt:lpstr>Το 2ο Γυμνάσιο Πεύκης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ΟΙ ΠΗΓΕΣ ΜΑΣ</vt:lpstr>
      <vt:lpstr>Slide 31</vt:lpstr>
      <vt:lpstr>ΕΥΧΑΡΙΣΤΙΕΣ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dell</cp:lastModifiedBy>
  <cp:revision>233</cp:revision>
  <dcterms:created xsi:type="dcterms:W3CDTF">2019-09-19T15:56:52Z</dcterms:created>
  <dcterms:modified xsi:type="dcterms:W3CDTF">2019-11-29T23:23:19Z</dcterms:modified>
</cp:coreProperties>
</file>